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5" r:id="rId25"/>
    <p:sldId id="287" r:id="rId26"/>
    <p:sldId id="288" r:id="rId27"/>
    <p:sldId id="289" r:id="rId28"/>
    <p:sldId id="290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Bebas Neue" panose="020B0604020202020204" charset="0"/>
      <p:regular r:id="rId33"/>
    </p:embeddedFont>
    <p:embeddedFont>
      <p:font typeface="Walter Turncoat" panose="020B0604020202020204" charset="0"/>
      <p:regular r:id="rId34"/>
    </p:embeddedFont>
    <p:embeddedFont>
      <p:font typeface="Yuji Syuku" panose="020B0604020202020204" charset="-128"/>
      <p:regular r:id="rId35"/>
    </p:embeddedFont>
    <p:embeddedFont>
      <p:font typeface="PT Sans" panose="020B0604020202020204" charset="-52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94CDA4-60C4-44A3-B3F0-57CC7182C5AF}">
  <a:tblStyle styleId="{D894CDA4-60C4-44A3-B3F0-57CC7182C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5BC2C5-C987-49AE-84B8-91A48DB25F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1bfefa1a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1bfefa1a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2c5c6dbc0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2c5c6dbc0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2c5c6dbc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2c5c6dbc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2b08e9b75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12b08e9b75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2c5c6dbc07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2c5c6dbc07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2b08e9b75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2b08e9b75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12b08e9b75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12b08e9b75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2c5c6dbc0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2c5c6dbc0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2b08e9b75d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12b08e9b75d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2155" t="-2137" r="62681" b="62925"/>
          <a:stretch/>
        </p:blipFill>
        <p:spPr>
          <a:xfrm>
            <a:off x="0" y="-115625"/>
            <a:ext cx="3533402" cy="16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2110" t="57845" r="2110" b="951"/>
          <a:stretch/>
        </p:blipFill>
        <p:spPr>
          <a:xfrm>
            <a:off x="0" y="3332575"/>
            <a:ext cx="9143998" cy="18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8087" t="-2138" r="64385" b="80628"/>
          <a:stretch/>
        </p:blipFill>
        <p:spPr>
          <a:xfrm flipH="1">
            <a:off x="7440464" y="1370062"/>
            <a:ext cx="3069798" cy="11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79764" t="51754" r="-701" b="22976"/>
          <a:stretch/>
        </p:blipFill>
        <p:spPr>
          <a:xfrm>
            <a:off x="-330775" y="921413"/>
            <a:ext cx="1914524" cy="111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43175" y="1514325"/>
            <a:ext cx="6588000" cy="16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Walter Turncoat"/>
              <a:buNone/>
              <a:defRPr sz="9600">
                <a:solidFill>
                  <a:srgbClr val="191919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582100" y="3423075"/>
            <a:ext cx="4310100" cy="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5046" y="416324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35217" y="5201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28218" y="99633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14277" y="879787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83781" y="1955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7325" y="345736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84776" y="380122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45469" y="376695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3734995" y="4894926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26139" y="13441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06825" y="96697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845609" y="180482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5484" y="3673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615732" y="813165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346090" y="37949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744792" y="3256917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226142" y="456809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744805" y="424048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924745" y="4721237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647479" y="102586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236022" y="247044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456273" y="652727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4818486" y="349853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6252196" y="2413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6346441" y="4822698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>
            <a:off x="5572862" y="4914926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>
            <a:off x="4032952" y="49383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>
            <a:off x="2896510" y="4340332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2"/>
          <p:cNvPicPr preferRelativeResize="0"/>
          <p:nvPr/>
        </p:nvPicPr>
        <p:blipFill rotWithShape="1">
          <a:blip r:embed="rId2">
            <a:alphaModFix/>
          </a:blip>
          <a:srcRect l="79764" t="51754" r="-701" b="22976"/>
          <a:stretch/>
        </p:blipFill>
        <p:spPr>
          <a:xfrm>
            <a:off x="6580138" y="-19337"/>
            <a:ext cx="1914524" cy="111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"/>
          <p:cNvPicPr preferRelativeResize="0"/>
          <p:nvPr/>
        </p:nvPicPr>
        <p:blipFill rotWithShape="1">
          <a:blip r:embed="rId2">
            <a:alphaModFix/>
          </a:blip>
          <a:srcRect l="-2111" t="72084" r="73925" b="951"/>
          <a:stretch/>
        </p:blipFill>
        <p:spPr>
          <a:xfrm>
            <a:off x="4292725" y="-205850"/>
            <a:ext cx="2136675" cy="9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7" name="Google Shape;517;p17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8170927" y="2020801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7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5370750" y="436288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7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733325" y="40817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7"/>
          <p:cNvPicPr preferRelativeResize="0"/>
          <p:nvPr/>
        </p:nvPicPr>
        <p:blipFill rotWithShape="1">
          <a:blip r:embed="rId2">
            <a:alphaModFix/>
          </a:blip>
          <a:srcRect l="35287" t="56223" r="40025" b="9777"/>
          <a:stretch/>
        </p:blipFill>
        <p:spPr>
          <a:xfrm>
            <a:off x="4253701" y="-837050"/>
            <a:ext cx="2257424" cy="15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7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-424325" y="4304725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7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642700">
            <a:off x="4424888" y="4328637"/>
            <a:ext cx="1448649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7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7647938" y="-41174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7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008387" y="-65962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7"/>
          <p:cNvPicPr preferRelativeResize="0"/>
          <p:nvPr/>
        </p:nvPicPr>
        <p:blipFill rotWithShape="1">
          <a:blip r:embed="rId2">
            <a:alphaModFix/>
          </a:blip>
          <a:srcRect l="46188" t="76721" r="40025" b="9740"/>
          <a:stretch/>
        </p:blipFill>
        <p:spPr>
          <a:xfrm>
            <a:off x="-628575" y="2209823"/>
            <a:ext cx="1260626" cy="5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7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 rot="-5261579">
            <a:off x="-1025236" y="338502"/>
            <a:ext cx="2547951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7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7097923" y="4433013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7"/>
          <p:cNvSpPr/>
          <p:nvPr/>
        </p:nvSpPr>
        <p:spPr>
          <a:xfrm>
            <a:off x="2005321" y="4992524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593105" y="202034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3982755" y="4860147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7"/>
          <p:cNvSpPr/>
          <p:nvPr/>
        </p:nvSpPr>
        <p:spPr>
          <a:xfrm>
            <a:off x="7184252" y="202024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7"/>
          <p:cNvSpPr/>
          <p:nvPr/>
        </p:nvSpPr>
        <p:spPr>
          <a:xfrm>
            <a:off x="430893" y="2158163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7"/>
          <p:cNvSpPr/>
          <p:nvPr/>
        </p:nvSpPr>
        <p:spPr>
          <a:xfrm>
            <a:off x="6605962" y="120835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7"/>
          <p:cNvSpPr/>
          <p:nvPr/>
        </p:nvSpPr>
        <p:spPr>
          <a:xfrm>
            <a:off x="3112851" y="4733334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7"/>
          <p:cNvSpPr/>
          <p:nvPr/>
        </p:nvSpPr>
        <p:spPr>
          <a:xfrm>
            <a:off x="252432" y="3225220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7"/>
          <p:cNvSpPr/>
          <p:nvPr/>
        </p:nvSpPr>
        <p:spPr>
          <a:xfrm>
            <a:off x="7968920" y="4591213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7"/>
          <p:cNvSpPr/>
          <p:nvPr/>
        </p:nvSpPr>
        <p:spPr>
          <a:xfrm>
            <a:off x="8874864" y="45198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7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7"/>
          <p:cNvSpPr/>
          <p:nvPr/>
        </p:nvSpPr>
        <p:spPr>
          <a:xfrm>
            <a:off x="2888934" y="381532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7"/>
          <p:cNvSpPr/>
          <p:nvPr/>
        </p:nvSpPr>
        <p:spPr>
          <a:xfrm>
            <a:off x="167446" y="172822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8740970" y="1378152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7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7"/>
          <p:cNvSpPr/>
          <p:nvPr/>
        </p:nvSpPr>
        <p:spPr>
          <a:xfrm>
            <a:off x="8868267" y="86059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7"/>
          <p:cNvSpPr/>
          <p:nvPr/>
        </p:nvSpPr>
        <p:spPr>
          <a:xfrm>
            <a:off x="3403992" y="120258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7"/>
          <p:cNvSpPr/>
          <p:nvPr/>
        </p:nvSpPr>
        <p:spPr>
          <a:xfrm>
            <a:off x="8889692" y="36419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7"/>
          <p:cNvSpPr/>
          <p:nvPr/>
        </p:nvSpPr>
        <p:spPr>
          <a:xfrm>
            <a:off x="5098607" y="4880087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7"/>
          <p:cNvSpPr/>
          <p:nvPr/>
        </p:nvSpPr>
        <p:spPr>
          <a:xfrm>
            <a:off x="8655854" y="1891027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7"/>
          <p:cNvSpPr/>
          <p:nvPr/>
        </p:nvSpPr>
        <p:spPr>
          <a:xfrm>
            <a:off x="4013910" y="32190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7"/>
          <p:cNvSpPr/>
          <p:nvPr/>
        </p:nvSpPr>
        <p:spPr>
          <a:xfrm>
            <a:off x="4361973" y="117702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7"/>
          <p:cNvSpPr/>
          <p:nvPr/>
        </p:nvSpPr>
        <p:spPr>
          <a:xfrm>
            <a:off x="8924999" y="42017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7"/>
          <p:cNvSpPr/>
          <p:nvPr/>
        </p:nvSpPr>
        <p:spPr>
          <a:xfrm>
            <a:off x="409496" y="3908206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7"/>
          <p:cNvSpPr/>
          <p:nvPr/>
        </p:nvSpPr>
        <p:spPr>
          <a:xfrm rot="10800000">
            <a:off x="2482141" y="488932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7"/>
          <p:cNvSpPr/>
          <p:nvPr/>
        </p:nvSpPr>
        <p:spPr>
          <a:xfrm rot="10800000">
            <a:off x="8738087" y="343063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7"/>
          <p:cNvSpPr/>
          <p:nvPr/>
        </p:nvSpPr>
        <p:spPr>
          <a:xfrm rot="10800000">
            <a:off x="2261302" y="4820965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7"/>
          <p:cNvSpPr/>
          <p:nvPr/>
        </p:nvSpPr>
        <p:spPr>
          <a:xfrm rot="10800000">
            <a:off x="115660" y="364515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8"/>
          <p:cNvSpPr txBox="1">
            <a:spLocks noGrp="1"/>
          </p:cNvSpPr>
          <p:nvPr>
            <p:ph type="title"/>
          </p:nvPr>
        </p:nvSpPr>
        <p:spPr>
          <a:xfrm>
            <a:off x="4739550" y="899247"/>
            <a:ext cx="2981100" cy="21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subTitle" idx="1"/>
          </p:nvPr>
        </p:nvSpPr>
        <p:spPr>
          <a:xfrm>
            <a:off x="4739550" y="2999447"/>
            <a:ext cx="28473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9" name="Google Shape;559;p18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-1529423" y="796889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8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-524025" y="412277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8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172100" y="-6794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2">
            <a:alphaModFix/>
          </a:blip>
          <a:srcRect l="45183" t="56222" r="40026" b="3317"/>
          <a:stretch/>
        </p:blipFill>
        <p:spPr>
          <a:xfrm>
            <a:off x="4414381" y="3709200"/>
            <a:ext cx="1352423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8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7309450" y="4511650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449426">
            <a:off x="2664451" y="-593726"/>
            <a:ext cx="144864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8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8320813" y="205512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8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8568412" y="46853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7953125" y="-967687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>
            <a:off x="3678013" y="-64987"/>
            <a:ext cx="25479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8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577873" y="3865725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8"/>
          <p:cNvSpPr/>
          <p:nvPr/>
        </p:nvSpPr>
        <p:spPr>
          <a:xfrm>
            <a:off x="122946" y="3800836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8"/>
          <p:cNvSpPr/>
          <p:nvPr/>
        </p:nvSpPr>
        <p:spPr>
          <a:xfrm>
            <a:off x="55367" y="103121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8"/>
          <p:cNvSpPr/>
          <p:nvPr/>
        </p:nvSpPr>
        <p:spPr>
          <a:xfrm>
            <a:off x="351993" y="220518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8"/>
          <p:cNvSpPr/>
          <p:nvPr/>
        </p:nvSpPr>
        <p:spPr>
          <a:xfrm>
            <a:off x="7262702" y="1208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8"/>
          <p:cNvSpPr/>
          <p:nvPr/>
        </p:nvSpPr>
        <p:spPr>
          <a:xfrm>
            <a:off x="187831" y="782263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8"/>
          <p:cNvSpPr/>
          <p:nvPr/>
        </p:nvSpPr>
        <p:spPr>
          <a:xfrm>
            <a:off x="805850" y="186048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8"/>
          <p:cNvSpPr/>
          <p:nvPr/>
        </p:nvSpPr>
        <p:spPr>
          <a:xfrm>
            <a:off x="222988" y="2234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8"/>
          <p:cNvSpPr/>
          <p:nvPr/>
        </p:nvSpPr>
        <p:spPr>
          <a:xfrm>
            <a:off x="116582" y="253295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8"/>
          <p:cNvSpPr/>
          <p:nvPr/>
        </p:nvSpPr>
        <p:spPr>
          <a:xfrm>
            <a:off x="2972170" y="48643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8"/>
          <p:cNvSpPr/>
          <p:nvPr/>
        </p:nvSpPr>
        <p:spPr>
          <a:xfrm>
            <a:off x="8874864" y="13956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8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8"/>
          <p:cNvSpPr/>
          <p:nvPr/>
        </p:nvSpPr>
        <p:spPr>
          <a:xfrm>
            <a:off x="430209" y="83391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8"/>
          <p:cNvSpPr/>
          <p:nvPr/>
        </p:nvSpPr>
        <p:spPr>
          <a:xfrm>
            <a:off x="8568409" y="177410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8"/>
          <p:cNvSpPr/>
          <p:nvPr/>
        </p:nvSpPr>
        <p:spPr>
          <a:xfrm>
            <a:off x="8803532" y="10007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"/>
          <p:cNvSpPr/>
          <p:nvPr/>
        </p:nvSpPr>
        <p:spPr>
          <a:xfrm>
            <a:off x="8577879" y="330919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8"/>
          <p:cNvSpPr/>
          <p:nvPr/>
        </p:nvSpPr>
        <p:spPr>
          <a:xfrm>
            <a:off x="4536092" y="480014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8"/>
          <p:cNvSpPr/>
          <p:nvPr/>
        </p:nvSpPr>
        <p:spPr>
          <a:xfrm>
            <a:off x="8788817" y="38009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8"/>
          <p:cNvSpPr/>
          <p:nvPr/>
        </p:nvSpPr>
        <p:spPr>
          <a:xfrm>
            <a:off x="7068182" y="49026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8"/>
          <p:cNvSpPr/>
          <p:nvPr/>
        </p:nvSpPr>
        <p:spPr>
          <a:xfrm>
            <a:off x="446392" y="3711177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8"/>
          <p:cNvSpPr/>
          <p:nvPr/>
        </p:nvSpPr>
        <p:spPr>
          <a:xfrm>
            <a:off x="3568835" y="28470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7567473" y="41029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/>
          <p:nvPr/>
        </p:nvSpPr>
        <p:spPr>
          <a:xfrm>
            <a:off x="6770561" y="4336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6252196" y="2413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8"/>
          <p:cNvSpPr/>
          <p:nvPr/>
        </p:nvSpPr>
        <p:spPr>
          <a:xfrm rot="10800000">
            <a:off x="6346441" y="479457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8"/>
          <p:cNvSpPr/>
          <p:nvPr/>
        </p:nvSpPr>
        <p:spPr>
          <a:xfrm rot="10800000">
            <a:off x="3600962" y="49714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8"/>
          <p:cNvSpPr/>
          <p:nvPr/>
        </p:nvSpPr>
        <p:spPr>
          <a:xfrm rot="10800000">
            <a:off x="4032952" y="49383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8"/>
          <p:cNvSpPr/>
          <p:nvPr/>
        </p:nvSpPr>
        <p:spPr>
          <a:xfrm rot="10800000">
            <a:off x="2447110" y="4723595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9"/>
          <p:cNvSpPr txBox="1">
            <a:spLocks noGrp="1"/>
          </p:cNvSpPr>
          <p:nvPr>
            <p:ph type="title"/>
          </p:nvPr>
        </p:nvSpPr>
        <p:spPr>
          <a:xfrm>
            <a:off x="1019175" y="1439425"/>
            <a:ext cx="29274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1"/>
          </p:nvPr>
        </p:nvSpPr>
        <p:spPr>
          <a:xfrm>
            <a:off x="1018925" y="2623750"/>
            <a:ext cx="2927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1" name="Google Shape;601;p19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20002" y="-419636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1201713" y="412672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9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4359200" y="40360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9"/>
          <p:cNvPicPr preferRelativeResize="0"/>
          <p:nvPr/>
        </p:nvPicPr>
        <p:blipFill rotWithShape="1">
          <a:blip r:embed="rId2">
            <a:alphaModFix/>
          </a:blip>
          <a:srcRect l="45183" t="75023" r="40026" b="9627"/>
          <a:stretch/>
        </p:blipFill>
        <p:spPr>
          <a:xfrm>
            <a:off x="-385687" y="4264898"/>
            <a:ext cx="1352423" cy="6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9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-1375775" y="2125450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9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>
            <a:off x="7298976" y="-226301"/>
            <a:ext cx="14486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9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8025313" y="211270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9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5485337" y="-43350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9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7800462" y="3608688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9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 rot="1043483">
            <a:off x="3192300" y="90802"/>
            <a:ext cx="25479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9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295673" y="463650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9"/>
          <p:cNvSpPr/>
          <p:nvPr/>
        </p:nvSpPr>
        <p:spPr>
          <a:xfrm>
            <a:off x="172208" y="3060736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9"/>
          <p:cNvSpPr/>
          <p:nvPr/>
        </p:nvSpPr>
        <p:spPr>
          <a:xfrm>
            <a:off x="514717" y="782471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9"/>
          <p:cNvSpPr/>
          <p:nvPr/>
        </p:nvSpPr>
        <p:spPr>
          <a:xfrm>
            <a:off x="95793" y="1949972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9"/>
          <p:cNvSpPr/>
          <p:nvPr/>
        </p:nvSpPr>
        <p:spPr>
          <a:xfrm>
            <a:off x="3164940" y="324112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9"/>
          <p:cNvSpPr/>
          <p:nvPr/>
        </p:nvSpPr>
        <p:spPr>
          <a:xfrm>
            <a:off x="129643" y="684726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9"/>
          <p:cNvSpPr/>
          <p:nvPr/>
        </p:nvSpPr>
        <p:spPr>
          <a:xfrm>
            <a:off x="255200" y="104306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9"/>
          <p:cNvSpPr/>
          <p:nvPr/>
        </p:nvSpPr>
        <p:spPr>
          <a:xfrm>
            <a:off x="431476" y="1186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9"/>
          <p:cNvSpPr/>
          <p:nvPr/>
        </p:nvSpPr>
        <p:spPr>
          <a:xfrm>
            <a:off x="437144" y="3694920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9"/>
          <p:cNvSpPr/>
          <p:nvPr/>
        </p:nvSpPr>
        <p:spPr>
          <a:xfrm>
            <a:off x="7395145" y="47122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9"/>
          <p:cNvSpPr/>
          <p:nvPr/>
        </p:nvSpPr>
        <p:spPr>
          <a:xfrm>
            <a:off x="8956351" y="9862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9"/>
          <p:cNvSpPr/>
          <p:nvPr/>
        </p:nvSpPr>
        <p:spPr>
          <a:xfrm>
            <a:off x="3895825" y="496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9"/>
          <p:cNvSpPr/>
          <p:nvPr/>
        </p:nvSpPr>
        <p:spPr>
          <a:xfrm>
            <a:off x="435047" y="159706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9"/>
          <p:cNvSpPr/>
          <p:nvPr/>
        </p:nvSpPr>
        <p:spPr>
          <a:xfrm>
            <a:off x="8741159" y="45810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9"/>
          <p:cNvSpPr/>
          <p:nvPr/>
        </p:nvSpPr>
        <p:spPr>
          <a:xfrm>
            <a:off x="8843995" y="3698040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9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9"/>
          <p:cNvSpPr/>
          <p:nvPr/>
        </p:nvSpPr>
        <p:spPr>
          <a:xfrm>
            <a:off x="8807854" y="4350604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9"/>
          <p:cNvSpPr/>
          <p:nvPr/>
        </p:nvSpPr>
        <p:spPr>
          <a:xfrm>
            <a:off x="6831617" y="495922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9"/>
          <p:cNvSpPr/>
          <p:nvPr/>
        </p:nvSpPr>
        <p:spPr>
          <a:xfrm>
            <a:off x="8931580" y="2168219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9"/>
          <p:cNvSpPr/>
          <p:nvPr/>
        </p:nvSpPr>
        <p:spPr>
          <a:xfrm>
            <a:off x="1100507" y="48136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9"/>
          <p:cNvSpPr/>
          <p:nvPr/>
        </p:nvSpPr>
        <p:spPr>
          <a:xfrm>
            <a:off x="125029" y="414076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9"/>
          <p:cNvSpPr/>
          <p:nvPr/>
        </p:nvSpPr>
        <p:spPr>
          <a:xfrm>
            <a:off x="5424460" y="92944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"/>
          <p:cNvSpPr/>
          <p:nvPr/>
        </p:nvSpPr>
        <p:spPr>
          <a:xfrm>
            <a:off x="7984735" y="501027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9"/>
          <p:cNvSpPr/>
          <p:nvPr/>
        </p:nvSpPr>
        <p:spPr>
          <a:xfrm>
            <a:off x="7484011" y="19244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"/>
          <p:cNvSpPr/>
          <p:nvPr/>
        </p:nvSpPr>
        <p:spPr>
          <a:xfrm>
            <a:off x="8646883" y="1502781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9"/>
          <p:cNvSpPr/>
          <p:nvPr/>
        </p:nvSpPr>
        <p:spPr>
          <a:xfrm rot="10800000">
            <a:off x="6208966" y="470918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9"/>
          <p:cNvSpPr/>
          <p:nvPr/>
        </p:nvSpPr>
        <p:spPr>
          <a:xfrm rot="10800000">
            <a:off x="3549287" y="4732301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9"/>
          <p:cNvSpPr/>
          <p:nvPr/>
        </p:nvSpPr>
        <p:spPr>
          <a:xfrm rot="10800000">
            <a:off x="8966902" y="41716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9"/>
          <p:cNvSpPr/>
          <p:nvPr/>
        </p:nvSpPr>
        <p:spPr>
          <a:xfrm rot="10800000">
            <a:off x="4177385" y="493210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0"/>
          <p:cNvSpPr txBox="1">
            <a:spLocks noGrp="1"/>
          </p:cNvSpPr>
          <p:nvPr>
            <p:ph type="title"/>
          </p:nvPr>
        </p:nvSpPr>
        <p:spPr>
          <a:xfrm>
            <a:off x="5053475" y="1435608"/>
            <a:ext cx="3071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0"/>
          <p:cNvSpPr txBox="1">
            <a:spLocks noGrp="1"/>
          </p:cNvSpPr>
          <p:nvPr>
            <p:ph type="subTitle" idx="1"/>
          </p:nvPr>
        </p:nvSpPr>
        <p:spPr>
          <a:xfrm>
            <a:off x="5053725" y="2624328"/>
            <a:ext cx="30711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20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493302" y="4129739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0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638563" y="-51212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725750" y="171140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0"/>
          <p:cNvPicPr preferRelativeResize="0"/>
          <p:nvPr/>
        </p:nvPicPr>
        <p:blipFill rotWithShape="1">
          <a:blip r:embed="rId2">
            <a:alphaModFix/>
          </a:blip>
          <a:srcRect l="45183" t="75023" r="40026" b="9627"/>
          <a:stretch/>
        </p:blipFill>
        <p:spPr>
          <a:xfrm>
            <a:off x="8269713" y="2522823"/>
            <a:ext cx="1352423" cy="6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0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7389750" y="120200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0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449426">
            <a:off x="7429226" y="-750776"/>
            <a:ext cx="144864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0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4436925" y="441135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453187" y="426812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0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5606375" y="-919012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0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 rot="1043483">
            <a:off x="3452563" y="102664"/>
            <a:ext cx="25479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0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647411" y="1391063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0"/>
          <p:cNvSpPr/>
          <p:nvPr/>
        </p:nvSpPr>
        <p:spPr>
          <a:xfrm>
            <a:off x="122933" y="312606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0"/>
          <p:cNvSpPr/>
          <p:nvPr/>
        </p:nvSpPr>
        <p:spPr>
          <a:xfrm>
            <a:off x="514717" y="5201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0"/>
          <p:cNvSpPr/>
          <p:nvPr/>
        </p:nvSpPr>
        <p:spPr>
          <a:xfrm>
            <a:off x="84718" y="1410272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0"/>
          <p:cNvSpPr/>
          <p:nvPr/>
        </p:nvSpPr>
        <p:spPr>
          <a:xfrm>
            <a:off x="2930265" y="120837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0"/>
          <p:cNvSpPr/>
          <p:nvPr/>
        </p:nvSpPr>
        <p:spPr>
          <a:xfrm>
            <a:off x="264806" y="1010626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0"/>
          <p:cNvSpPr/>
          <p:nvPr/>
        </p:nvSpPr>
        <p:spPr>
          <a:xfrm>
            <a:off x="120037" y="186035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0"/>
          <p:cNvSpPr/>
          <p:nvPr/>
        </p:nvSpPr>
        <p:spPr>
          <a:xfrm>
            <a:off x="122913" y="379917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0"/>
          <p:cNvSpPr/>
          <p:nvPr/>
        </p:nvSpPr>
        <p:spPr>
          <a:xfrm>
            <a:off x="437132" y="3449695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0"/>
          <p:cNvSpPr/>
          <p:nvPr/>
        </p:nvSpPr>
        <p:spPr>
          <a:xfrm>
            <a:off x="7547545" y="47122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0"/>
          <p:cNvSpPr/>
          <p:nvPr/>
        </p:nvSpPr>
        <p:spPr>
          <a:xfrm>
            <a:off x="8651551" y="9862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0"/>
          <p:cNvSpPr/>
          <p:nvPr/>
        </p:nvSpPr>
        <p:spPr>
          <a:xfrm>
            <a:off x="8570100" y="37725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0"/>
          <p:cNvSpPr/>
          <p:nvPr/>
        </p:nvSpPr>
        <p:spPr>
          <a:xfrm>
            <a:off x="493309" y="127954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0"/>
          <p:cNvSpPr/>
          <p:nvPr/>
        </p:nvSpPr>
        <p:spPr>
          <a:xfrm>
            <a:off x="8798384" y="33878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0"/>
          <p:cNvSpPr/>
          <p:nvPr/>
        </p:nvSpPr>
        <p:spPr>
          <a:xfrm>
            <a:off x="8910257" y="2265302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0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0"/>
          <p:cNvSpPr/>
          <p:nvPr/>
        </p:nvSpPr>
        <p:spPr>
          <a:xfrm>
            <a:off x="8647404" y="4169629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0"/>
          <p:cNvSpPr/>
          <p:nvPr/>
        </p:nvSpPr>
        <p:spPr>
          <a:xfrm>
            <a:off x="4631342" y="487752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0"/>
          <p:cNvSpPr/>
          <p:nvPr/>
        </p:nvSpPr>
        <p:spPr>
          <a:xfrm>
            <a:off x="8599292" y="209128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0"/>
          <p:cNvSpPr/>
          <p:nvPr/>
        </p:nvSpPr>
        <p:spPr>
          <a:xfrm>
            <a:off x="3482507" y="47193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0"/>
          <p:cNvSpPr/>
          <p:nvPr/>
        </p:nvSpPr>
        <p:spPr>
          <a:xfrm>
            <a:off x="553654" y="479491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"/>
          <p:cNvSpPr/>
          <p:nvPr/>
        </p:nvSpPr>
        <p:spPr>
          <a:xfrm>
            <a:off x="3425235" y="335682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0"/>
          <p:cNvSpPr/>
          <p:nvPr/>
        </p:nvSpPr>
        <p:spPr>
          <a:xfrm>
            <a:off x="7453173" y="25669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0"/>
          <p:cNvSpPr/>
          <p:nvPr/>
        </p:nvSpPr>
        <p:spPr>
          <a:xfrm>
            <a:off x="7179211" y="19244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0"/>
          <p:cNvSpPr/>
          <p:nvPr/>
        </p:nvSpPr>
        <p:spPr>
          <a:xfrm>
            <a:off x="8536308" y="1433781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0"/>
          <p:cNvSpPr/>
          <p:nvPr/>
        </p:nvSpPr>
        <p:spPr>
          <a:xfrm rot="10800000">
            <a:off x="6361366" y="493778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0"/>
          <p:cNvSpPr/>
          <p:nvPr/>
        </p:nvSpPr>
        <p:spPr>
          <a:xfrm rot="10800000">
            <a:off x="2895987" y="49407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0"/>
          <p:cNvSpPr/>
          <p:nvPr/>
        </p:nvSpPr>
        <p:spPr>
          <a:xfrm rot="10800000">
            <a:off x="6909502" y="50098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0"/>
          <p:cNvSpPr/>
          <p:nvPr/>
        </p:nvSpPr>
        <p:spPr>
          <a:xfrm rot="10800000">
            <a:off x="4024985" y="4719370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21"/>
          <p:cNvSpPr txBox="1">
            <a:spLocks noGrp="1"/>
          </p:cNvSpPr>
          <p:nvPr>
            <p:ph type="title" idx="2"/>
          </p:nvPr>
        </p:nvSpPr>
        <p:spPr>
          <a:xfrm>
            <a:off x="1252250" y="2888375"/>
            <a:ext cx="3117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1"/>
          <p:cNvSpPr txBox="1">
            <a:spLocks noGrp="1"/>
          </p:cNvSpPr>
          <p:nvPr>
            <p:ph type="title" idx="3"/>
          </p:nvPr>
        </p:nvSpPr>
        <p:spPr>
          <a:xfrm>
            <a:off x="4774450" y="2888375"/>
            <a:ext cx="3117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21"/>
          <p:cNvSpPr txBox="1">
            <a:spLocks noGrp="1"/>
          </p:cNvSpPr>
          <p:nvPr>
            <p:ph type="subTitle" idx="1"/>
          </p:nvPr>
        </p:nvSpPr>
        <p:spPr>
          <a:xfrm>
            <a:off x="4774451" y="3376000"/>
            <a:ext cx="3117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7" name="Google Shape;687;p21"/>
          <p:cNvSpPr txBox="1">
            <a:spLocks noGrp="1"/>
          </p:cNvSpPr>
          <p:nvPr>
            <p:ph type="subTitle" idx="4"/>
          </p:nvPr>
        </p:nvSpPr>
        <p:spPr>
          <a:xfrm>
            <a:off x="1252250" y="3376000"/>
            <a:ext cx="3117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88" name="Google Shape;688;p21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4976302" y="-45647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1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3600938" y="438670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1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663950" y="-6439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1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-304900" y="-1049862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1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-802873" y="415186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1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449426">
            <a:off x="7858651" y="3323949"/>
            <a:ext cx="144864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1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-1174087" y="237885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1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8017750" y="391530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1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8296662" y="1484400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1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>
            <a:off x="1583875" y="4668263"/>
            <a:ext cx="25479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1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6348423" y="4604000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1"/>
          <p:cNvSpPr/>
          <p:nvPr/>
        </p:nvSpPr>
        <p:spPr>
          <a:xfrm>
            <a:off x="255046" y="416324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1"/>
          <p:cNvSpPr/>
          <p:nvPr/>
        </p:nvSpPr>
        <p:spPr>
          <a:xfrm>
            <a:off x="835217" y="5201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1"/>
          <p:cNvSpPr/>
          <p:nvPr/>
        </p:nvSpPr>
        <p:spPr>
          <a:xfrm>
            <a:off x="255043" y="1785859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1"/>
          <p:cNvSpPr/>
          <p:nvPr/>
        </p:nvSpPr>
        <p:spPr>
          <a:xfrm>
            <a:off x="3600952" y="2256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1"/>
          <p:cNvSpPr/>
          <p:nvPr/>
        </p:nvSpPr>
        <p:spPr>
          <a:xfrm>
            <a:off x="783781" y="1955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1"/>
          <p:cNvSpPr/>
          <p:nvPr/>
        </p:nvSpPr>
        <p:spPr>
          <a:xfrm>
            <a:off x="43600" y="344401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1"/>
          <p:cNvSpPr/>
          <p:nvPr/>
        </p:nvSpPr>
        <p:spPr>
          <a:xfrm>
            <a:off x="319926" y="443462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1"/>
          <p:cNvSpPr/>
          <p:nvPr/>
        </p:nvSpPr>
        <p:spPr>
          <a:xfrm>
            <a:off x="383832" y="384255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1"/>
          <p:cNvSpPr/>
          <p:nvPr/>
        </p:nvSpPr>
        <p:spPr>
          <a:xfrm>
            <a:off x="2558770" y="4805701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1"/>
          <p:cNvSpPr/>
          <p:nvPr/>
        </p:nvSpPr>
        <p:spPr>
          <a:xfrm>
            <a:off x="8827039" y="176713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1"/>
          <p:cNvSpPr/>
          <p:nvPr/>
        </p:nvSpPr>
        <p:spPr>
          <a:xfrm>
            <a:off x="8921225" y="416737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1"/>
          <p:cNvSpPr/>
          <p:nvPr/>
        </p:nvSpPr>
        <p:spPr>
          <a:xfrm>
            <a:off x="7246347" y="18049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1"/>
          <p:cNvSpPr/>
          <p:nvPr/>
        </p:nvSpPr>
        <p:spPr>
          <a:xfrm>
            <a:off x="8570109" y="111672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1"/>
          <p:cNvSpPr/>
          <p:nvPr/>
        </p:nvSpPr>
        <p:spPr>
          <a:xfrm>
            <a:off x="8615732" y="2126340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1"/>
          <p:cNvSpPr/>
          <p:nvPr/>
        </p:nvSpPr>
        <p:spPr>
          <a:xfrm>
            <a:off x="8346090" y="37949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1"/>
          <p:cNvSpPr/>
          <p:nvPr/>
        </p:nvSpPr>
        <p:spPr>
          <a:xfrm>
            <a:off x="8827054" y="3066717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1"/>
          <p:cNvSpPr/>
          <p:nvPr/>
        </p:nvSpPr>
        <p:spPr>
          <a:xfrm>
            <a:off x="7251317" y="497404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1"/>
          <p:cNvSpPr/>
          <p:nvPr/>
        </p:nvSpPr>
        <p:spPr>
          <a:xfrm>
            <a:off x="8687080" y="3920156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1"/>
          <p:cNvSpPr/>
          <p:nvPr/>
        </p:nvSpPr>
        <p:spPr>
          <a:xfrm>
            <a:off x="7660870" y="4800162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1"/>
          <p:cNvSpPr/>
          <p:nvPr/>
        </p:nvSpPr>
        <p:spPr>
          <a:xfrm>
            <a:off x="114279" y="14341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1"/>
          <p:cNvSpPr/>
          <p:nvPr/>
        </p:nvSpPr>
        <p:spPr>
          <a:xfrm>
            <a:off x="4846310" y="8100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1"/>
          <p:cNvSpPr/>
          <p:nvPr/>
        </p:nvSpPr>
        <p:spPr>
          <a:xfrm>
            <a:off x="2429473" y="287715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1"/>
          <p:cNvSpPr/>
          <p:nvPr/>
        </p:nvSpPr>
        <p:spPr>
          <a:xfrm>
            <a:off x="5313236" y="391828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1"/>
          <p:cNvSpPr/>
          <p:nvPr/>
        </p:nvSpPr>
        <p:spPr>
          <a:xfrm>
            <a:off x="6252196" y="2413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1"/>
          <p:cNvSpPr/>
          <p:nvPr/>
        </p:nvSpPr>
        <p:spPr>
          <a:xfrm rot="10800000">
            <a:off x="5990516" y="496847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1"/>
          <p:cNvSpPr/>
          <p:nvPr/>
        </p:nvSpPr>
        <p:spPr>
          <a:xfrm rot="10800000">
            <a:off x="5468137" y="4812426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1"/>
          <p:cNvSpPr/>
          <p:nvPr/>
        </p:nvSpPr>
        <p:spPr>
          <a:xfrm rot="10800000">
            <a:off x="4032952" y="49383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1"/>
          <p:cNvSpPr/>
          <p:nvPr/>
        </p:nvSpPr>
        <p:spPr>
          <a:xfrm rot="10800000">
            <a:off x="1704160" y="4745745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3"/>
          <p:cNvSpPr txBox="1">
            <a:spLocks noGrp="1"/>
          </p:cNvSpPr>
          <p:nvPr>
            <p:ph type="title" idx="2"/>
          </p:nvPr>
        </p:nvSpPr>
        <p:spPr>
          <a:xfrm>
            <a:off x="846579" y="2491984"/>
            <a:ext cx="37938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8" name="Google Shape;768;p23"/>
          <p:cNvSpPr txBox="1">
            <a:spLocks noGrp="1"/>
          </p:cNvSpPr>
          <p:nvPr>
            <p:ph type="subTitle" idx="1"/>
          </p:nvPr>
        </p:nvSpPr>
        <p:spPr>
          <a:xfrm>
            <a:off x="846580" y="2790626"/>
            <a:ext cx="37938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3"/>
          <p:cNvSpPr txBox="1">
            <a:spLocks noGrp="1"/>
          </p:cNvSpPr>
          <p:nvPr>
            <p:ph type="title" idx="3"/>
          </p:nvPr>
        </p:nvSpPr>
        <p:spPr>
          <a:xfrm>
            <a:off x="846584" y="3579614"/>
            <a:ext cx="37938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23"/>
          <p:cNvSpPr txBox="1">
            <a:spLocks noGrp="1"/>
          </p:cNvSpPr>
          <p:nvPr>
            <p:ph type="subTitle" idx="4"/>
          </p:nvPr>
        </p:nvSpPr>
        <p:spPr>
          <a:xfrm>
            <a:off x="846587" y="3878256"/>
            <a:ext cx="37938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3"/>
          <p:cNvSpPr txBox="1">
            <a:spLocks noGrp="1"/>
          </p:cNvSpPr>
          <p:nvPr>
            <p:ph type="title" idx="5"/>
          </p:nvPr>
        </p:nvSpPr>
        <p:spPr>
          <a:xfrm>
            <a:off x="846575" y="1404325"/>
            <a:ext cx="37938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23"/>
          <p:cNvSpPr txBox="1">
            <a:spLocks noGrp="1"/>
          </p:cNvSpPr>
          <p:nvPr>
            <p:ph type="subTitle" idx="6"/>
          </p:nvPr>
        </p:nvSpPr>
        <p:spPr>
          <a:xfrm>
            <a:off x="846581" y="1702967"/>
            <a:ext cx="37938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3" name="Google Shape;773;p23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463502" y="-650086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3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383850" y="-57697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3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927025" y="23169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3"/>
          <p:cNvPicPr preferRelativeResize="0"/>
          <p:nvPr/>
        </p:nvPicPr>
        <p:blipFill rotWithShape="1">
          <a:blip r:embed="rId2">
            <a:alphaModFix/>
          </a:blip>
          <a:srcRect l="45183" t="56222" r="40026" b="3317"/>
          <a:stretch/>
        </p:blipFill>
        <p:spPr>
          <a:xfrm>
            <a:off x="4414381" y="3709200"/>
            <a:ext cx="1352423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3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190725" y="4654425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3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449426">
            <a:off x="2664451" y="-593726"/>
            <a:ext cx="144864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3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7924938" y="410777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3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8172537" y="174348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3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-735275" y="-47937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3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>
            <a:off x="3678013" y="-64987"/>
            <a:ext cx="25479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3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577873" y="3865725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23"/>
          <p:cNvSpPr/>
          <p:nvPr/>
        </p:nvSpPr>
        <p:spPr>
          <a:xfrm>
            <a:off x="122946" y="3800836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3"/>
          <p:cNvSpPr/>
          <p:nvPr/>
        </p:nvSpPr>
        <p:spPr>
          <a:xfrm>
            <a:off x="55367" y="103121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3"/>
          <p:cNvSpPr/>
          <p:nvPr/>
        </p:nvSpPr>
        <p:spPr>
          <a:xfrm>
            <a:off x="351993" y="220518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3"/>
          <p:cNvSpPr/>
          <p:nvPr/>
        </p:nvSpPr>
        <p:spPr>
          <a:xfrm>
            <a:off x="7262702" y="1208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3"/>
          <p:cNvSpPr/>
          <p:nvPr/>
        </p:nvSpPr>
        <p:spPr>
          <a:xfrm>
            <a:off x="187831" y="782263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3"/>
          <p:cNvSpPr/>
          <p:nvPr/>
        </p:nvSpPr>
        <p:spPr>
          <a:xfrm>
            <a:off x="120050" y="4654435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3"/>
          <p:cNvSpPr/>
          <p:nvPr/>
        </p:nvSpPr>
        <p:spPr>
          <a:xfrm>
            <a:off x="222988" y="2234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3"/>
          <p:cNvSpPr/>
          <p:nvPr/>
        </p:nvSpPr>
        <p:spPr>
          <a:xfrm>
            <a:off x="383844" y="428600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3"/>
          <p:cNvSpPr/>
          <p:nvPr/>
        </p:nvSpPr>
        <p:spPr>
          <a:xfrm>
            <a:off x="2972170" y="48643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3"/>
          <p:cNvSpPr/>
          <p:nvPr/>
        </p:nvSpPr>
        <p:spPr>
          <a:xfrm>
            <a:off x="8874864" y="13956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3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3"/>
          <p:cNvSpPr/>
          <p:nvPr/>
        </p:nvSpPr>
        <p:spPr>
          <a:xfrm>
            <a:off x="430209" y="83391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3"/>
          <p:cNvSpPr/>
          <p:nvPr/>
        </p:nvSpPr>
        <p:spPr>
          <a:xfrm>
            <a:off x="8568409" y="177410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3"/>
          <p:cNvSpPr/>
          <p:nvPr/>
        </p:nvSpPr>
        <p:spPr>
          <a:xfrm>
            <a:off x="8803532" y="10007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3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3"/>
          <p:cNvSpPr/>
          <p:nvPr/>
        </p:nvSpPr>
        <p:spPr>
          <a:xfrm>
            <a:off x="8577879" y="330919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3"/>
          <p:cNvSpPr/>
          <p:nvPr/>
        </p:nvSpPr>
        <p:spPr>
          <a:xfrm>
            <a:off x="4536092" y="480014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3"/>
          <p:cNvSpPr/>
          <p:nvPr/>
        </p:nvSpPr>
        <p:spPr>
          <a:xfrm>
            <a:off x="8788817" y="38009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3"/>
          <p:cNvSpPr/>
          <p:nvPr/>
        </p:nvSpPr>
        <p:spPr>
          <a:xfrm>
            <a:off x="7068182" y="49026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3"/>
          <p:cNvSpPr/>
          <p:nvPr/>
        </p:nvSpPr>
        <p:spPr>
          <a:xfrm>
            <a:off x="223004" y="1814377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3"/>
          <p:cNvSpPr/>
          <p:nvPr/>
        </p:nvSpPr>
        <p:spPr>
          <a:xfrm>
            <a:off x="3568835" y="28470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3"/>
          <p:cNvSpPr/>
          <p:nvPr/>
        </p:nvSpPr>
        <p:spPr>
          <a:xfrm>
            <a:off x="7567473" y="41029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3"/>
          <p:cNvSpPr/>
          <p:nvPr/>
        </p:nvSpPr>
        <p:spPr>
          <a:xfrm>
            <a:off x="6770561" y="4336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3"/>
          <p:cNvSpPr/>
          <p:nvPr/>
        </p:nvSpPr>
        <p:spPr>
          <a:xfrm>
            <a:off x="6252196" y="2413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3"/>
          <p:cNvSpPr/>
          <p:nvPr/>
        </p:nvSpPr>
        <p:spPr>
          <a:xfrm rot="10800000">
            <a:off x="6346441" y="479457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3"/>
          <p:cNvSpPr/>
          <p:nvPr/>
        </p:nvSpPr>
        <p:spPr>
          <a:xfrm rot="10800000">
            <a:off x="3600962" y="49714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3"/>
          <p:cNvSpPr/>
          <p:nvPr/>
        </p:nvSpPr>
        <p:spPr>
          <a:xfrm rot="10800000">
            <a:off x="4032952" y="49383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3"/>
          <p:cNvSpPr/>
          <p:nvPr/>
        </p:nvSpPr>
        <p:spPr>
          <a:xfrm rot="10800000">
            <a:off x="2447110" y="4723595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4"/>
          <p:cNvSpPr txBox="1">
            <a:spLocks noGrp="1"/>
          </p:cNvSpPr>
          <p:nvPr>
            <p:ph type="title" idx="2"/>
          </p:nvPr>
        </p:nvSpPr>
        <p:spPr>
          <a:xfrm>
            <a:off x="2090775" y="1595125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5" name="Google Shape;815;p24"/>
          <p:cNvSpPr txBox="1">
            <a:spLocks noGrp="1"/>
          </p:cNvSpPr>
          <p:nvPr>
            <p:ph type="subTitle" idx="1"/>
          </p:nvPr>
        </p:nvSpPr>
        <p:spPr>
          <a:xfrm>
            <a:off x="2090763" y="20523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24"/>
          <p:cNvSpPr txBox="1">
            <a:spLocks noGrp="1"/>
          </p:cNvSpPr>
          <p:nvPr>
            <p:ph type="title" idx="3"/>
          </p:nvPr>
        </p:nvSpPr>
        <p:spPr>
          <a:xfrm>
            <a:off x="5902852" y="1595125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7" name="Google Shape;817;p24"/>
          <p:cNvSpPr txBox="1">
            <a:spLocks noGrp="1"/>
          </p:cNvSpPr>
          <p:nvPr>
            <p:ph type="subTitle" idx="4"/>
          </p:nvPr>
        </p:nvSpPr>
        <p:spPr>
          <a:xfrm>
            <a:off x="5902838" y="20523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24"/>
          <p:cNvSpPr txBox="1">
            <a:spLocks noGrp="1"/>
          </p:cNvSpPr>
          <p:nvPr>
            <p:ph type="title" idx="5"/>
          </p:nvPr>
        </p:nvSpPr>
        <p:spPr>
          <a:xfrm>
            <a:off x="2090775" y="3104750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9" name="Google Shape;819;p24"/>
          <p:cNvSpPr txBox="1">
            <a:spLocks noGrp="1"/>
          </p:cNvSpPr>
          <p:nvPr>
            <p:ph type="subTitle" idx="6"/>
          </p:nvPr>
        </p:nvSpPr>
        <p:spPr>
          <a:xfrm>
            <a:off x="2090763" y="35619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4"/>
          <p:cNvSpPr txBox="1">
            <a:spLocks noGrp="1"/>
          </p:cNvSpPr>
          <p:nvPr>
            <p:ph type="title" idx="7"/>
          </p:nvPr>
        </p:nvSpPr>
        <p:spPr>
          <a:xfrm>
            <a:off x="5902852" y="3104750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1" name="Google Shape;821;p24"/>
          <p:cNvSpPr txBox="1">
            <a:spLocks noGrp="1"/>
          </p:cNvSpPr>
          <p:nvPr>
            <p:ph type="subTitle" idx="8"/>
          </p:nvPr>
        </p:nvSpPr>
        <p:spPr>
          <a:xfrm>
            <a:off x="5902838" y="35619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2" name="Google Shape;822;p24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-1490298" y="34761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4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4322213" y="438548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4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00325" y="44850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4"/>
          <p:cNvPicPr preferRelativeResize="0"/>
          <p:nvPr/>
        </p:nvPicPr>
        <p:blipFill rotWithShape="1">
          <a:blip r:embed="rId2">
            <a:alphaModFix/>
          </a:blip>
          <a:srcRect l="45183" t="56222" r="40026" b="3317"/>
          <a:stretch/>
        </p:blipFill>
        <p:spPr>
          <a:xfrm>
            <a:off x="1057656" y="-947650"/>
            <a:ext cx="1352423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4"/>
          <p:cNvPicPr preferRelativeResize="0"/>
          <p:nvPr/>
        </p:nvPicPr>
        <p:blipFill rotWithShape="1">
          <a:blip r:embed="rId2">
            <a:alphaModFix/>
          </a:blip>
          <a:srcRect l="68533" t="11274" r="6779" b="75397"/>
          <a:stretch/>
        </p:blipFill>
        <p:spPr>
          <a:xfrm>
            <a:off x="8063125" y="2308576"/>
            <a:ext cx="2547952" cy="6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4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449426">
            <a:off x="-510774" y="3730474"/>
            <a:ext cx="144864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4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-1430462" y="234648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4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4336300" y="-620787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4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7944900" y="-873887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4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>
            <a:off x="7223750" y="4485038"/>
            <a:ext cx="25479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4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430773" y="1128700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24"/>
          <p:cNvSpPr/>
          <p:nvPr/>
        </p:nvSpPr>
        <p:spPr>
          <a:xfrm>
            <a:off x="390208" y="357936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4"/>
          <p:cNvSpPr/>
          <p:nvPr/>
        </p:nvSpPr>
        <p:spPr>
          <a:xfrm>
            <a:off x="306217" y="347621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4"/>
          <p:cNvSpPr/>
          <p:nvPr/>
        </p:nvSpPr>
        <p:spPr>
          <a:xfrm>
            <a:off x="3584268" y="255509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4"/>
          <p:cNvSpPr/>
          <p:nvPr/>
        </p:nvSpPr>
        <p:spPr>
          <a:xfrm>
            <a:off x="8845527" y="16182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4"/>
          <p:cNvSpPr/>
          <p:nvPr/>
        </p:nvSpPr>
        <p:spPr>
          <a:xfrm>
            <a:off x="299968" y="966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4"/>
          <p:cNvSpPr/>
          <p:nvPr/>
        </p:nvSpPr>
        <p:spPr>
          <a:xfrm>
            <a:off x="290362" y="448506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4"/>
          <p:cNvSpPr/>
          <p:nvPr/>
        </p:nvSpPr>
        <p:spPr>
          <a:xfrm>
            <a:off x="437288" y="25856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4"/>
          <p:cNvSpPr/>
          <p:nvPr/>
        </p:nvSpPr>
        <p:spPr>
          <a:xfrm>
            <a:off x="980044" y="4735520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4"/>
          <p:cNvSpPr/>
          <p:nvPr/>
        </p:nvSpPr>
        <p:spPr>
          <a:xfrm>
            <a:off x="6376620" y="49514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4"/>
          <p:cNvSpPr/>
          <p:nvPr/>
        </p:nvSpPr>
        <p:spPr>
          <a:xfrm>
            <a:off x="7808064" y="1002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4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24"/>
          <p:cNvSpPr/>
          <p:nvPr/>
        </p:nvSpPr>
        <p:spPr>
          <a:xfrm>
            <a:off x="555084" y="285282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24"/>
          <p:cNvSpPr/>
          <p:nvPr/>
        </p:nvSpPr>
        <p:spPr>
          <a:xfrm>
            <a:off x="7180984" y="8767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4"/>
          <p:cNvSpPr/>
          <p:nvPr/>
        </p:nvSpPr>
        <p:spPr>
          <a:xfrm>
            <a:off x="8614020" y="84192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4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24"/>
          <p:cNvSpPr/>
          <p:nvPr/>
        </p:nvSpPr>
        <p:spPr>
          <a:xfrm>
            <a:off x="8874117" y="3124267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24"/>
          <p:cNvSpPr/>
          <p:nvPr/>
        </p:nvSpPr>
        <p:spPr>
          <a:xfrm>
            <a:off x="3278792" y="476509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4"/>
          <p:cNvSpPr/>
          <p:nvPr/>
        </p:nvSpPr>
        <p:spPr>
          <a:xfrm>
            <a:off x="8533042" y="358958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4"/>
          <p:cNvSpPr/>
          <p:nvPr/>
        </p:nvSpPr>
        <p:spPr>
          <a:xfrm>
            <a:off x="8266857" y="49026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4"/>
          <p:cNvSpPr/>
          <p:nvPr/>
        </p:nvSpPr>
        <p:spPr>
          <a:xfrm>
            <a:off x="223004" y="2264252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4"/>
          <p:cNvSpPr/>
          <p:nvPr/>
        </p:nvSpPr>
        <p:spPr>
          <a:xfrm>
            <a:off x="3089160" y="12760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4"/>
          <p:cNvSpPr/>
          <p:nvPr/>
        </p:nvSpPr>
        <p:spPr>
          <a:xfrm>
            <a:off x="7538898" y="28769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4"/>
          <p:cNvSpPr/>
          <p:nvPr/>
        </p:nvSpPr>
        <p:spPr>
          <a:xfrm>
            <a:off x="6346461" y="433678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4"/>
          <p:cNvSpPr/>
          <p:nvPr/>
        </p:nvSpPr>
        <p:spPr>
          <a:xfrm>
            <a:off x="6771596" y="31981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4"/>
          <p:cNvSpPr/>
          <p:nvPr/>
        </p:nvSpPr>
        <p:spPr>
          <a:xfrm rot="10800000">
            <a:off x="7043366" y="479457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4"/>
          <p:cNvSpPr/>
          <p:nvPr/>
        </p:nvSpPr>
        <p:spPr>
          <a:xfrm rot="10800000">
            <a:off x="4377637" y="4797576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4"/>
          <p:cNvSpPr/>
          <p:nvPr/>
        </p:nvSpPr>
        <p:spPr>
          <a:xfrm rot="10800000">
            <a:off x="6014152" y="47859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4"/>
          <p:cNvSpPr/>
          <p:nvPr/>
        </p:nvSpPr>
        <p:spPr>
          <a:xfrm rot="10800000">
            <a:off x="2462585" y="490625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5"/>
          <p:cNvSpPr txBox="1">
            <a:spLocks noGrp="1"/>
          </p:cNvSpPr>
          <p:nvPr>
            <p:ph type="title" idx="2"/>
          </p:nvPr>
        </p:nvSpPr>
        <p:spPr>
          <a:xfrm>
            <a:off x="720000" y="173410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4" name="Google Shape;864;p25"/>
          <p:cNvSpPr txBox="1">
            <a:spLocks noGrp="1"/>
          </p:cNvSpPr>
          <p:nvPr>
            <p:ph type="subTitle" idx="1"/>
          </p:nvPr>
        </p:nvSpPr>
        <p:spPr>
          <a:xfrm>
            <a:off x="720000" y="21646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5"/>
          <p:cNvSpPr txBox="1">
            <a:spLocks noGrp="1"/>
          </p:cNvSpPr>
          <p:nvPr>
            <p:ph type="title" idx="3"/>
          </p:nvPr>
        </p:nvSpPr>
        <p:spPr>
          <a:xfrm>
            <a:off x="3340059" y="173410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6" name="Google Shape;866;p25"/>
          <p:cNvSpPr txBox="1">
            <a:spLocks noGrp="1"/>
          </p:cNvSpPr>
          <p:nvPr>
            <p:ph type="subTitle" idx="4"/>
          </p:nvPr>
        </p:nvSpPr>
        <p:spPr>
          <a:xfrm>
            <a:off x="3340060" y="21646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25"/>
          <p:cNvSpPr txBox="1">
            <a:spLocks noGrp="1"/>
          </p:cNvSpPr>
          <p:nvPr>
            <p:ph type="title" idx="5"/>
          </p:nvPr>
        </p:nvSpPr>
        <p:spPr>
          <a:xfrm>
            <a:off x="720000" y="331995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8" name="Google Shape;868;p25"/>
          <p:cNvSpPr txBox="1">
            <a:spLocks noGrp="1"/>
          </p:cNvSpPr>
          <p:nvPr>
            <p:ph type="subTitle" idx="6"/>
          </p:nvPr>
        </p:nvSpPr>
        <p:spPr>
          <a:xfrm>
            <a:off x="720000" y="37504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25"/>
          <p:cNvSpPr txBox="1">
            <a:spLocks noGrp="1"/>
          </p:cNvSpPr>
          <p:nvPr>
            <p:ph type="title" idx="7"/>
          </p:nvPr>
        </p:nvSpPr>
        <p:spPr>
          <a:xfrm>
            <a:off x="3340059" y="331995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0" name="Google Shape;870;p25"/>
          <p:cNvSpPr txBox="1">
            <a:spLocks noGrp="1"/>
          </p:cNvSpPr>
          <p:nvPr>
            <p:ph type="subTitle" idx="8"/>
          </p:nvPr>
        </p:nvSpPr>
        <p:spPr>
          <a:xfrm>
            <a:off x="3340060" y="37504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25"/>
          <p:cNvSpPr txBox="1">
            <a:spLocks noGrp="1"/>
          </p:cNvSpPr>
          <p:nvPr>
            <p:ph type="title" idx="9"/>
          </p:nvPr>
        </p:nvSpPr>
        <p:spPr>
          <a:xfrm>
            <a:off x="5960100" y="173410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2" name="Google Shape;872;p25"/>
          <p:cNvSpPr txBox="1">
            <a:spLocks noGrp="1"/>
          </p:cNvSpPr>
          <p:nvPr>
            <p:ph type="subTitle" idx="13"/>
          </p:nvPr>
        </p:nvSpPr>
        <p:spPr>
          <a:xfrm>
            <a:off x="5960102" y="21646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25"/>
          <p:cNvSpPr txBox="1">
            <a:spLocks noGrp="1"/>
          </p:cNvSpPr>
          <p:nvPr>
            <p:ph type="title" idx="14"/>
          </p:nvPr>
        </p:nvSpPr>
        <p:spPr>
          <a:xfrm>
            <a:off x="5960101" y="331995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4" name="Google Shape;874;p25"/>
          <p:cNvSpPr txBox="1">
            <a:spLocks noGrp="1"/>
          </p:cNvSpPr>
          <p:nvPr>
            <p:ph type="subTitle" idx="15"/>
          </p:nvPr>
        </p:nvSpPr>
        <p:spPr>
          <a:xfrm>
            <a:off x="5960102" y="37504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5" name="Google Shape;875;p25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524852" y="-564736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5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3457338" y="438547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5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1232275" y="5856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5"/>
          <p:cNvPicPr preferRelativeResize="0"/>
          <p:nvPr/>
        </p:nvPicPr>
        <p:blipFill rotWithShape="1">
          <a:blip r:embed="rId2">
            <a:alphaModFix/>
          </a:blip>
          <a:srcRect l="45183" t="56222" r="40026" b="3317"/>
          <a:stretch/>
        </p:blipFill>
        <p:spPr>
          <a:xfrm>
            <a:off x="8452894" y="3287875"/>
            <a:ext cx="1352423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5"/>
          <p:cNvPicPr preferRelativeResize="0"/>
          <p:nvPr/>
        </p:nvPicPr>
        <p:blipFill rotWithShape="1">
          <a:blip r:embed="rId2">
            <a:alphaModFix/>
          </a:blip>
          <a:srcRect l="68533" t="11274" r="6779" b="75397"/>
          <a:stretch/>
        </p:blipFill>
        <p:spPr>
          <a:xfrm>
            <a:off x="-1328525" y="3028351"/>
            <a:ext cx="2547952" cy="6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5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958888">
            <a:off x="6638113" y="4291025"/>
            <a:ext cx="1448647" cy="89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5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4047838" y="-55017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5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8393950" y="2064513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5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2220375" y="4058600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5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>
            <a:off x="690725" y="-173924"/>
            <a:ext cx="25479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5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430773" y="1128700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25"/>
          <p:cNvSpPr/>
          <p:nvPr/>
        </p:nvSpPr>
        <p:spPr>
          <a:xfrm>
            <a:off x="158108" y="4150236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5"/>
          <p:cNvSpPr/>
          <p:nvPr/>
        </p:nvSpPr>
        <p:spPr>
          <a:xfrm>
            <a:off x="403180" y="2021721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5"/>
          <p:cNvSpPr/>
          <p:nvPr/>
        </p:nvSpPr>
        <p:spPr>
          <a:xfrm>
            <a:off x="193455" y="156347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5"/>
          <p:cNvSpPr/>
          <p:nvPr/>
        </p:nvSpPr>
        <p:spPr>
          <a:xfrm>
            <a:off x="7407252" y="2505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5"/>
          <p:cNvSpPr/>
          <p:nvPr/>
        </p:nvSpPr>
        <p:spPr>
          <a:xfrm>
            <a:off x="2776793" y="376526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5"/>
          <p:cNvSpPr/>
          <p:nvPr/>
        </p:nvSpPr>
        <p:spPr>
          <a:xfrm>
            <a:off x="529987" y="4425698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5"/>
          <p:cNvSpPr/>
          <p:nvPr/>
        </p:nvSpPr>
        <p:spPr>
          <a:xfrm>
            <a:off x="222988" y="467159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5"/>
          <p:cNvSpPr/>
          <p:nvPr/>
        </p:nvSpPr>
        <p:spPr>
          <a:xfrm>
            <a:off x="827644" y="4874495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5"/>
          <p:cNvSpPr/>
          <p:nvPr/>
        </p:nvSpPr>
        <p:spPr>
          <a:xfrm>
            <a:off x="5597770" y="49514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5"/>
          <p:cNvSpPr/>
          <p:nvPr/>
        </p:nvSpPr>
        <p:spPr>
          <a:xfrm>
            <a:off x="6360264" y="4050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5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5"/>
          <p:cNvSpPr/>
          <p:nvPr/>
        </p:nvSpPr>
        <p:spPr>
          <a:xfrm>
            <a:off x="3717384" y="31019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5"/>
          <p:cNvSpPr/>
          <p:nvPr/>
        </p:nvSpPr>
        <p:spPr>
          <a:xfrm>
            <a:off x="8628784" y="229747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5"/>
          <p:cNvSpPr/>
          <p:nvPr/>
        </p:nvSpPr>
        <p:spPr>
          <a:xfrm>
            <a:off x="8918820" y="107052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5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5"/>
          <p:cNvSpPr/>
          <p:nvPr/>
        </p:nvSpPr>
        <p:spPr>
          <a:xfrm>
            <a:off x="8580142" y="346394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5"/>
          <p:cNvSpPr/>
          <p:nvPr/>
        </p:nvSpPr>
        <p:spPr>
          <a:xfrm>
            <a:off x="1928792" y="473842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5"/>
          <p:cNvSpPr/>
          <p:nvPr/>
        </p:nvSpPr>
        <p:spPr>
          <a:xfrm>
            <a:off x="8884942" y="4058606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5"/>
          <p:cNvSpPr/>
          <p:nvPr/>
        </p:nvSpPr>
        <p:spPr>
          <a:xfrm>
            <a:off x="8748220" y="49026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5"/>
          <p:cNvSpPr/>
          <p:nvPr/>
        </p:nvSpPr>
        <p:spPr>
          <a:xfrm>
            <a:off x="381542" y="2854802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5"/>
          <p:cNvSpPr/>
          <p:nvPr/>
        </p:nvSpPr>
        <p:spPr>
          <a:xfrm>
            <a:off x="3193735" y="185532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25"/>
          <p:cNvSpPr/>
          <p:nvPr/>
        </p:nvSpPr>
        <p:spPr>
          <a:xfrm>
            <a:off x="6776898" y="36389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5"/>
          <p:cNvSpPr/>
          <p:nvPr/>
        </p:nvSpPr>
        <p:spPr>
          <a:xfrm>
            <a:off x="8861061" y="2033878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5"/>
          <p:cNvSpPr/>
          <p:nvPr/>
        </p:nvSpPr>
        <p:spPr>
          <a:xfrm>
            <a:off x="7076396" y="9121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25"/>
          <p:cNvSpPr/>
          <p:nvPr/>
        </p:nvSpPr>
        <p:spPr>
          <a:xfrm rot="10800000">
            <a:off x="6071816" y="4732848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25"/>
          <p:cNvSpPr/>
          <p:nvPr/>
        </p:nvSpPr>
        <p:spPr>
          <a:xfrm rot="10800000">
            <a:off x="2348812" y="49714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25"/>
          <p:cNvSpPr/>
          <p:nvPr/>
        </p:nvSpPr>
        <p:spPr>
          <a:xfrm rot="10800000">
            <a:off x="3509077" y="48982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5"/>
          <p:cNvSpPr/>
          <p:nvPr/>
        </p:nvSpPr>
        <p:spPr>
          <a:xfrm rot="10800000">
            <a:off x="1367210" y="490625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7"/>
          <p:cNvSpPr txBox="1">
            <a:spLocks noGrp="1"/>
          </p:cNvSpPr>
          <p:nvPr>
            <p:ph type="title" hasCustomPrompt="1"/>
          </p:nvPr>
        </p:nvSpPr>
        <p:spPr>
          <a:xfrm>
            <a:off x="1326250" y="1468350"/>
            <a:ext cx="13977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2" name="Google Shape;962;p27"/>
          <p:cNvSpPr txBox="1">
            <a:spLocks noGrp="1"/>
          </p:cNvSpPr>
          <p:nvPr>
            <p:ph type="subTitle" idx="1"/>
          </p:nvPr>
        </p:nvSpPr>
        <p:spPr>
          <a:xfrm>
            <a:off x="938500" y="3629175"/>
            <a:ext cx="217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63" name="Google Shape;963;p27"/>
          <p:cNvSpPr txBox="1">
            <a:spLocks noGrp="1"/>
          </p:cNvSpPr>
          <p:nvPr>
            <p:ph type="subTitle" idx="2"/>
          </p:nvPr>
        </p:nvSpPr>
        <p:spPr>
          <a:xfrm>
            <a:off x="938500" y="3137875"/>
            <a:ext cx="21732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4" name="Google Shape;964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50" y="1468359"/>
            <a:ext cx="13977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5" name="Google Shape;965;p27"/>
          <p:cNvSpPr txBox="1">
            <a:spLocks noGrp="1"/>
          </p:cNvSpPr>
          <p:nvPr>
            <p:ph type="subTitle" idx="4"/>
          </p:nvPr>
        </p:nvSpPr>
        <p:spPr>
          <a:xfrm>
            <a:off x="3485400" y="3629175"/>
            <a:ext cx="217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66" name="Google Shape;966;p27"/>
          <p:cNvSpPr txBox="1">
            <a:spLocks noGrp="1"/>
          </p:cNvSpPr>
          <p:nvPr>
            <p:ph type="subTitle" idx="5"/>
          </p:nvPr>
        </p:nvSpPr>
        <p:spPr>
          <a:xfrm>
            <a:off x="3485400" y="3137875"/>
            <a:ext cx="21732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7" name="Google Shape;967;p27"/>
          <p:cNvSpPr txBox="1">
            <a:spLocks noGrp="1"/>
          </p:cNvSpPr>
          <p:nvPr>
            <p:ph type="title" idx="6" hasCustomPrompt="1"/>
          </p:nvPr>
        </p:nvSpPr>
        <p:spPr>
          <a:xfrm>
            <a:off x="6420050" y="1468359"/>
            <a:ext cx="13977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8" name="Google Shape;968;p27"/>
          <p:cNvSpPr txBox="1">
            <a:spLocks noGrp="1"/>
          </p:cNvSpPr>
          <p:nvPr>
            <p:ph type="subTitle" idx="7"/>
          </p:nvPr>
        </p:nvSpPr>
        <p:spPr>
          <a:xfrm>
            <a:off x="6032300" y="3629175"/>
            <a:ext cx="217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69" name="Google Shape;969;p27"/>
          <p:cNvSpPr txBox="1">
            <a:spLocks noGrp="1"/>
          </p:cNvSpPr>
          <p:nvPr>
            <p:ph type="subTitle" idx="8"/>
          </p:nvPr>
        </p:nvSpPr>
        <p:spPr>
          <a:xfrm>
            <a:off x="6032300" y="3137875"/>
            <a:ext cx="21732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0" name="Google Shape;970;p2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27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-1375848" y="2261739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7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4164050" y="438548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7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172100" y="-6794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7"/>
          <p:cNvPicPr preferRelativeResize="0"/>
          <p:nvPr/>
        </p:nvPicPr>
        <p:blipFill rotWithShape="1">
          <a:blip r:embed="rId2">
            <a:alphaModFix/>
          </a:blip>
          <a:srcRect l="45183" t="56222" r="40026" b="3317"/>
          <a:stretch/>
        </p:blipFill>
        <p:spPr>
          <a:xfrm>
            <a:off x="8430781" y="1541750"/>
            <a:ext cx="1352423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7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7278438" y="-219200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7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642700">
            <a:off x="2180338" y="4323075"/>
            <a:ext cx="1448649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7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3977688" y="-67944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7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526537" y="4175263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7"/>
          <p:cNvPicPr preferRelativeResize="0"/>
          <p:nvPr/>
        </p:nvPicPr>
        <p:blipFill rotWithShape="1">
          <a:blip r:embed="rId2">
            <a:alphaModFix/>
          </a:blip>
          <a:srcRect l="46188" t="76721" r="40025" b="9740"/>
          <a:stretch/>
        </p:blipFill>
        <p:spPr>
          <a:xfrm>
            <a:off x="-159225" y="4420423"/>
            <a:ext cx="1260626" cy="5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7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>
            <a:off x="5700013" y="-64987"/>
            <a:ext cx="25479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27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6605948" y="4589150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27"/>
          <p:cNvSpPr/>
          <p:nvPr/>
        </p:nvSpPr>
        <p:spPr>
          <a:xfrm>
            <a:off x="290296" y="381886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7"/>
          <p:cNvSpPr/>
          <p:nvPr/>
        </p:nvSpPr>
        <p:spPr>
          <a:xfrm>
            <a:off x="135905" y="202034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7"/>
          <p:cNvSpPr/>
          <p:nvPr/>
        </p:nvSpPr>
        <p:spPr>
          <a:xfrm>
            <a:off x="84730" y="1900672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7"/>
          <p:cNvSpPr/>
          <p:nvPr/>
        </p:nvSpPr>
        <p:spPr>
          <a:xfrm>
            <a:off x="3759802" y="1208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27"/>
          <p:cNvSpPr/>
          <p:nvPr/>
        </p:nvSpPr>
        <p:spPr>
          <a:xfrm>
            <a:off x="223006" y="1000763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7"/>
          <p:cNvSpPr/>
          <p:nvPr/>
        </p:nvSpPr>
        <p:spPr>
          <a:xfrm>
            <a:off x="677887" y="120848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7"/>
          <p:cNvSpPr/>
          <p:nvPr/>
        </p:nvSpPr>
        <p:spPr>
          <a:xfrm>
            <a:off x="370188" y="5588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7"/>
          <p:cNvSpPr/>
          <p:nvPr/>
        </p:nvSpPr>
        <p:spPr>
          <a:xfrm>
            <a:off x="448707" y="2904433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7"/>
          <p:cNvSpPr/>
          <p:nvPr/>
        </p:nvSpPr>
        <p:spPr>
          <a:xfrm>
            <a:off x="1101395" y="49664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7"/>
          <p:cNvSpPr/>
          <p:nvPr/>
        </p:nvSpPr>
        <p:spPr>
          <a:xfrm>
            <a:off x="8874864" y="13956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27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7"/>
          <p:cNvSpPr/>
          <p:nvPr/>
        </p:nvSpPr>
        <p:spPr>
          <a:xfrm>
            <a:off x="430209" y="130331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7"/>
          <p:cNvSpPr/>
          <p:nvPr/>
        </p:nvSpPr>
        <p:spPr>
          <a:xfrm>
            <a:off x="8568409" y="177410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7"/>
          <p:cNvSpPr/>
          <p:nvPr/>
        </p:nvSpPr>
        <p:spPr>
          <a:xfrm>
            <a:off x="8803532" y="10007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27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27"/>
          <p:cNvSpPr/>
          <p:nvPr/>
        </p:nvSpPr>
        <p:spPr>
          <a:xfrm>
            <a:off x="8577879" y="330919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7"/>
          <p:cNvSpPr/>
          <p:nvPr/>
        </p:nvSpPr>
        <p:spPr>
          <a:xfrm>
            <a:off x="3961142" y="473484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27"/>
          <p:cNvSpPr/>
          <p:nvPr/>
        </p:nvSpPr>
        <p:spPr>
          <a:xfrm>
            <a:off x="8788817" y="38009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7"/>
          <p:cNvSpPr/>
          <p:nvPr/>
        </p:nvSpPr>
        <p:spPr>
          <a:xfrm>
            <a:off x="7208232" y="4745300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7"/>
          <p:cNvSpPr/>
          <p:nvPr/>
        </p:nvSpPr>
        <p:spPr>
          <a:xfrm>
            <a:off x="1694167" y="4794927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27"/>
          <p:cNvSpPr/>
          <p:nvPr/>
        </p:nvSpPr>
        <p:spPr>
          <a:xfrm>
            <a:off x="3359285" y="32190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27"/>
          <p:cNvSpPr/>
          <p:nvPr/>
        </p:nvSpPr>
        <p:spPr>
          <a:xfrm>
            <a:off x="3034573" y="117702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7"/>
          <p:cNvSpPr/>
          <p:nvPr/>
        </p:nvSpPr>
        <p:spPr>
          <a:xfrm>
            <a:off x="8599361" y="11956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27"/>
          <p:cNvSpPr/>
          <p:nvPr/>
        </p:nvSpPr>
        <p:spPr>
          <a:xfrm>
            <a:off x="8792083" y="2261743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7"/>
          <p:cNvSpPr/>
          <p:nvPr/>
        </p:nvSpPr>
        <p:spPr>
          <a:xfrm rot="10800000">
            <a:off x="6489316" y="491193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27"/>
          <p:cNvSpPr/>
          <p:nvPr/>
        </p:nvSpPr>
        <p:spPr>
          <a:xfrm rot="10800000">
            <a:off x="3600962" y="49714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27"/>
          <p:cNvSpPr/>
          <p:nvPr/>
        </p:nvSpPr>
        <p:spPr>
          <a:xfrm rot="10800000">
            <a:off x="527752" y="43287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27"/>
          <p:cNvSpPr/>
          <p:nvPr/>
        </p:nvSpPr>
        <p:spPr>
          <a:xfrm rot="10800000">
            <a:off x="2840085" y="4839682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28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991375" y="72433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28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4733889" y="944501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28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2776038" y="-71246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28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121025" y="-633437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28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2558225" y="3805488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28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234227" y="4164001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28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>
            <a:off x="7163525" y="651688"/>
            <a:ext cx="14486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28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7596188" y="2163789"/>
            <a:ext cx="2257424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"/>
          <p:cNvSpPr/>
          <p:nvPr/>
        </p:nvSpPr>
        <p:spPr>
          <a:xfrm>
            <a:off x="-287879" y="426836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292292" y="530659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5216818" y="485218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-428648" y="89029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28"/>
          <p:cNvSpPr/>
          <p:nvPr/>
        </p:nvSpPr>
        <p:spPr>
          <a:xfrm>
            <a:off x="240856" y="206051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8"/>
          <p:cNvSpPr/>
          <p:nvPr/>
        </p:nvSpPr>
        <p:spPr>
          <a:xfrm>
            <a:off x="-145600" y="3467873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8"/>
          <p:cNvSpPr/>
          <p:nvPr/>
        </p:nvSpPr>
        <p:spPr>
          <a:xfrm>
            <a:off x="35426" y="2763984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8"/>
          <p:cNvSpPr/>
          <p:nvPr/>
        </p:nvSpPr>
        <p:spPr>
          <a:xfrm>
            <a:off x="-294243" y="227785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28"/>
          <p:cNvSpPr/>
          <p:nvPr/>
        </p:nvSpPr>
        <p:spPr>
          <a:xfrm>
            <a:off x="3068245" y="4816213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8"/>
          <p:cNvSpPr/>
          <p:nvPr/>
        </p:nvSpPr>
        <p:spPr>
          <a:xfrm>
            <a:off x="7683214" y="1354695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8"/>
          <p:cNvSpPr/>
          <p:nvPr/>
        </p:nvSpPr>
        <p:spPr>
          <a:xfrm>
            <a:off x="7463900" y="977485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28"/>
          <p:cNvSpPr/>
          <p:nvPr/>
        </p:nvSpPr>
        <p:spPr>
          <a:xfrm>
            <a:off x="6626284" y="19099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8"/>
          <p:cNvSpPr/>
          <p:nvPr/>
        </p:nvSpPr>
        <p:spPr>
          <a:xfrm>
            <a:off x="8072809" y="1587538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8"/>
          <p:cNvSpPr/>
          <p:nvPr/>
        </p:nvSpPr>
        <p:spPr>
          <a:xfrm>
            <a:off x="8072807" y="8236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28"/>
          <p:cNvSpPr/>
          <p:nvPr/>
        </p:nvSpPr>
        <p:spPr>
          <a:xfrm>
            <a:off x="7803165" y="3805498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8"/>
          <p:cNvSpPr/>
          <p:nvPr/>
        </p:nvSpPr>
        <p:spPr>
          <a:xfrm>
            <a:off x="8201867" y="3267429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8"/>
          <p:cNvSpPr/>
          <p:nvPr/>
        </p:nvSpPr>
        <p:spPr>
          <a:xfrm>
            <a:off x="3738192" y="42337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8"/>
          <p:cNvSpPr/>
          <p:nvPr/>
        </p:nvSpPr>
        <p:spPr>
          <a:xfrm>
            <a:off x="8201880" y="4250994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8"/>
          <p:cNvSpPr/>
          <p:nvPr/>
        </p:nvSpPr>
        <p:spPr>
          <a:xfrm>
            <a:off x="7234220" y="4823962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8"/>
          <p:cNvSpPr/>
          <p:nvPr/>
        </p:nvSpPr>
        <p:spPr>
          <a:xfrm>
            <a:off x="271904" y="3462090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28"/>
          <p:cNvSpPr/>
          <p:nvPr/>
        </p:nvSpPr>
        <p:spPr>
          <a:xfrm>
            <a:off x="2693097" y="25755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28"/>
          <p:cNvSpPr/>
          <p:nvPr/>
        </p:nvSpPr>
        <p:spPr>
          <a:xfrm>
            <a:off x="4275561" y="360365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28"/>
          <p:cNvSpPr/>
          <p:nvPr/>
        </p:nvSpPr>
        <p:spPr>
          <a:xfrm>
            <a:off x="5709271" y="251881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28"/>
          <p:cNvSpPr/>
          <p:nvPr/>
        </p:nvSpPr>
        <p:spPr>
          <a:xfrm rot="10800000">
            <a:off x="6129166" y="4833210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28"/>
          <p:cNvSpPr/>
          <p:nvPr/>
        </p:nvSpPr>
        <p:spPr>
          <a:xfrm rot="10800000">
            <a:off x="6666712" y="4925451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28"/>
          <p:cNvSpPr/>
          <p:nvPr/>
        </p:nvSpPr>
        <p:spPr>
          <a:xfrm rot="10800000">
            <a:off x="3490027" y="494884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8"/>
          <p:cNvSpPr/>
          <p:nvPr/>
        </p:nvSpPr>
        <p:spPr>
          <a:xfrm rot="10800000">
            <a:off x="2300785" y="4757882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6" name="Google Shape;1046;p28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5358125" y="34678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28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4900850" y="1781463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28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-385263" y="-845087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8"/>
          <p:cNvPicPr preferRelativeResize="0"/>
          <p:nvPr/>
        </p:nvPicPr>
        <p:blipFill rotWithShape="1">
          <a:blip r:embed="rId2">
            <a:alphaModFix/>
          </a:blip>
          <a:srcRect l="68533" t="9853" r="6779" b="75396"/>
          <a:stretch/>
        </p:blipFill>
        <p:spPr>
          <a:xfrm>
            <a:off x="-487675" y="4687200"/>
            <a:ext cx="2547952" cy="7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8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-1654525" y="3260401"/>
            <a:ext cx="2257424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28"/>
          <p:cNvSpPr txBox="1">
            <a:spLocks noGrp="1"/>
          </p:cNvSpPr>
          <p:nvPr>
            <p:ph type="title"/>
          </p:nvPr>
        </p:nvSpPr>
        <p:spPr>
          <a:xfrm>
            <a:off x="991800" y="631021"/>
            <a:ext cx="4294800" cy="11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1"/>
          </p:nvPr>
        </p:nvSpPr>
        <p:spPr>
          <a:xfrm>
            <a:off x="991800" y="1814725"/>
            <a:ext cx="3434700" cy="12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28"/>
          <p:cNvSpPr txBox="1"/>
          <p:nvPr/>
        </p:nvSpPr>
        <p:spPr>
          <a:xfrm>
            <a:off x="991800" y="3462100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Yuji Syuku"/>
                <a:ea typeface="Yuji Syuku"/>
                <a:cs typeface="Yuji Syuku"/>
                <a:sym typeface="Yuji Syuku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, and includes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Yuji Syuku"/>
                <a:ea typeface="Yuji Syuku"/>
                <a:cs typeface="Yuji Syuku"/>
                <a:sym typeface="Yuji Syuku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Yuji Syuku"/>
                <a:ea typeface="Yuji Syuku"/>
                <a:cs typeface="Yuji Syuku"/>
                <a:sym typeface="Yuji Syuku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720000" y="3257275"/>
            <a:ext cx="77109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3482350" y="1686100"/>
            <a:ext cx="2179200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1979400" y="4093271"/>
            <a:ext cx="51921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6105487" y="3206600"/>
            <a:ext cx="3200427" cy="213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2">
            <a:alphaModFix/>
          </a:blip>
          <a:srcRect l="5510" t="19119" r="69802" b="60172"/>
          <a:stretch/>
        </p:blipFill>
        <p:spPr>
          <a:xfrm>
            <a:off x="-519187" y="1272812"/>
            <a:ext cx="2257424" cy="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2">
            <a:alphaModFix/>
          </a:blip>
          <a:srcRect l="46760" r="28551" b="84425"/>
          <a:stretch/>
        </p:blipFill>
        <p:spPr>
          <a:xfrm>
            <a:off x="7443763" y="1852298"/>
            <a:ext cx="2257424" cy="6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2">
            <a:alphaModFix/>
          </a:blip>
          <a:srcRect l="56448" t="14948" r="32092" b="71165"/>
          <a:stretch/>
        </p:blipFill>
        <p:spPr>
          <a:xfrm>
            <a:off x="8048600" y="1423663"/>
            <a:ext cx="1047751" cy="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6576988" y="5105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4319575" y="-52784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09000" y="39140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2142850" y="-3541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8215150" y="275372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 rotWithShape="1">
          <a:blip r:embed="rId2">
            <a:alphaModFix/>
          </a:blip>
          <a:srcRect l="68533" t="10603" r="6779" b="75395"/>
          <a:stretch/>
        </p:blipFill>
        <p:spPr>
          <a:xfrm>
            <a:off x="3606200" y="4828895"/>
            <a:ext cx="2257399" cy="6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-1138650" y="-527850"/>
            <a:ext cx="2686050" cy="17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260371" y="454424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840542" y="5582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577243" y="1323797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19602" y="917887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789106" y="2336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320400" y="303826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90101" y="383932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395519" y="4379333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3740320" y="4933026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8231464" y="13822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8012150" y="100507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8850934" y="53671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8810534" y="11331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8231707" y="451165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8351415" y="38330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8728704" y="2784167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8231467" y="460619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8559630" y="416428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8930070" y="4759337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967004" y="724890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4003347" y="132744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1661373" y="364565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4823811" y="387953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6419446" y="718856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 rot="10800000">
            <a:off x="6713716" y="476858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 rot="10800000">
            <a:off x="5578187" y="4953026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 rot="10800000">
            <a:off x="4038277" y="49764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 rot="10800000">
            <a:off x="2511310" y="4838732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29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4240402" y="427241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9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5274138" y="-45227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9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725750" y="171140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9"/>
          <p:cNvPicPr preferRelativeResize="0"/>
          <p:nvPr/>
        </p:nvPicPr>
        <p:blipFill rotWithShape="1">
          <a:blip r:embed="rId2">
            <a:alphaModFix/>
          </a:blip>
          <a:srcRect l="45183" t="75023" r="40026" b="9627"/>
          <a:stretch/>
        </p:blipFill>
        <p:spPr>
          <a:xfrm>
            <a:off x="7754563" y="4402098"/>
            <a:ext cx="1352423" cy="6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29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7389750" y="120200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29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449426">
            <a:off x="7429226" y="-750776"/>
            <a:ext cx="144864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29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437125" y="412977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29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8289925" y="206842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29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1013275" y="-919012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9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 rot="1043483">
            <a:off x="3452563" y="102664"/>
            <a:ext cx="25479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9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8647411" y="1391063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29"/>
          <p:cNvSpPr/>
          <p:nvPr/>
        </p:nvSpPr>
        <p:spPr>
          <a:xfrm>
            <a:off x="122933" y="312606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9"/>
          <p:cNvSpPr/>
          <p:nvPr/>
        </p:nvSpPr>
        <p:spPr>
          <a:xfrm>
            <a:off x="514717" y="5201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9"/>
          <p:cNvSpPr/>
          <p:nvPr/>
        </p:nvSpPr>
        <p:spPr>
          <a:xfrm>
            <a:off x="84718" y="1410272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9"/>
          <p:cNvSpPr/>
          <p:nvPr/>
        </p:nvSpPr>
        <p:spPr>
          <a:xfrm>
            <a:off x="2930265" y="120837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9"/>
          <p:cNvSpPr/>
          <p:nvPr/>
        </p:nvSpPr>
        <p:spPr>
          <a:xfrm>
            <a:off x="264806" y="1010626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9"/>
          <p:cNvSpPr/>
          <p:nvPr/>
        </p:nvSpPr>
        <p:spPr>
          <a:xfrm>
            <a:off x="120037" y="186035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9"/>
          <p:cNvSpPr/>
          <p:nvPr/>
        </p:nvSpPr>
        <p:spPr>
          <a:xfrm>
            <a:off x="122913" y="379917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29"/>
          <p:cNvSpPr/>
          <p:nvPr/>
        </p:nvSpPr>
        <p:spPr>
          <a:xfrm>
            <a:off x="437132" y="3449695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9"/>
          <p:cNvSpPr/>
          <p:nvPr/>
        </p:nvSpPr>
        <p:spPr>
          <a:xfrm>
            <a:off x="7547545" y="47122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9"/>
          <p:cNvSpPr/>
          <p:nvPr/>
        </p:nvSpPr>
        <p:spPr>
          <a:xfrm>
            <a:off x="8651551" y="9862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9"/>
          <p:cNvSpPr/>
          <p:nvPr/>
        </p:nvSpPr>
        <p:spPr>
          <a:xfrm>
            <a:off x="8570100" y="37725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9"/>
          <p:cNvSpPr/>
          <p:nvPr/>
        </p:nvSpPr>
        <p:spPr>
          <a:xfrm>
            <a:off x="493309" y="127954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9"/>
          <p:cNvSpPr/>
          <p:nvPr/>
        </p:nvSpPr>
        <p:spPr>
          <a:xfrm>
            <a:off x="8798384" y="33878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29"/>
          <p:cNvSpPr/>
          <p:nvPr/>
        </p:nvSpPr>
        <p:spPr>
          <a:xfrm>
            <a:off x="8910257" y="2265302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9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"/>
          <p:cNvSpPr/>
          <p:nvPr/>
        </p:nvSpPr>
        <p:spPr>
          <a:xfrm>
            <a:off x="8647404" y="4169629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29"/>
          <p:cNvSpPr/>
          <p:nvPr/>
        </p:nvSpPr>
        <p:spPr>
          <a:xfrm>
            <a:off x="4631342" y="487752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29"/>
          <p:cNvSpPr/>
          <p:nvPr/>
        </p:nvSpPr>
        <p:spPr>
          <a:xfrm>
            <a:off x="8599292" y="209128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9"/>
          <p:cNvSpPr/>
          <p:nvPr/>
        </p:nvSpPr>
        <p:spPr>
          <a:xfrm>
            <a:off x="3482507" y="47193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29"/>
          <p:cNvSpPr/>
          <p:nvPr/>
        </p:nvSpPr>
        <p:spPr>
          <a:xfrm>
            <a:off x="553654" y="479491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29"/>
          <p:cNvSpPr/>
          <p:nvPr/>
        </p:nvSpPr>
        <p:spPr>
          <a:xfrm>
            <a:off x="3425235" y="335682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29"/>
          <p:cNvSpPr/>
          <p:nvPr/>
        </p:nvSpPr>
        <p:spPr>
          <a:xfrm>
            <a:off x="7453173" y="25669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29"/>
          <p:cNvSpPr/>
          <p:nvPr/>
        </p:nvSpPr>
        <p:spPr>
          <a:xfrm>
            <a:off x="7179211" y="19244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29"/>
          <p:cNvSpPr/>
          <p:nvPr/>
        </p:nvSpPr>
        <p:spPr>
          <a:xfrm>
            <a:off x="8536308" y="1433781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29"/>
          <p:cNvSpPr/>
          <p:nvPr/>
        </p:nvSpPr>
        <p:spPr>
          <a:xfrm rot="10800000">
            <a:off x="6361366" y="493778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29"/>
          <p:cNvSpPr/>
          <p:nvPr/>
        </p:nvSpPr>
        <p:spPr>
          <a:xfrm rot="10800000">
            <a:off x="2895987" y="49407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29"/>
          <p:cNvSpPr/>
          <p:nvPr/>
        </p:nvSpPr>
        <p:spPr>
          <a:xfrm rot="10800000">
            <a:off x="6909502" y="50098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29"/>
          <p:cNvSpPr/>
          <p:nvPr/>
        </p:nvSpPr>
        <p:spPr>
          <a:xfrm rot="10800000">
            <a:off x="4024985" y="4719370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3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991375" y="72433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30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3004027" y="2262289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0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2776038" y="-71246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121025" y="-633437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30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2558225" y="3805488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0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234227" y="4164001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0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>
            <a:off x="7163525" y="651688"/>
            <a:ext cx="14486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0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7596188" y="1860164"/>
            <a:ext cx="2257424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30"/>
          <p:cNvSpPr/>
          <p:nvPr/>
        </p:nvSpPr>
        <p:spPr>
          <a:xfrm>
            <a:off x="292292" y="530659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0"/>
          <p:cNvSpPr/>
          <p:nvPr/>
        </p:nvSpPr>
        <p:spPr>
          <a:xfrm>
            <a:off x="5216818" y="485218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30"/>
          <p:cNvSpPr/>
          <p:nvPr/>
        </p:nvSpPr>
        <p:spPr>
          <a:xfrm>
            <a:off x="240856" y="206051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0"/>
          <p:cNvSpPr/>
          <p:nvPr/>
        </p:nvSpPr>
        <p:spPr>
          <a:xfrm>
            <a:off x="35426" y="2763984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0"/>
          <p:cNvSpPr/>
          <p:nvPr/>
        </p:nvSpPr>
        <p:spPr>
          <a:xfrm>
            <a:off x="3068245" y="4816213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0"/>
          <p:cNvSpPr/>
          <p:nvPr/>
        </p:nvSpPr>
        <p:spPr>
          <a:xfrm>
            <a:off x="7683214" y="1354695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0"/>
          <p:cNvSpPr/>
          <p:nvPr/>
        </p:nvSpPr>
        <p:spPr>
          <a:xfrm>
            <a:off x="7463900" y="977485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0"/>
          <p:cNvSpPr/>
          <p:nvPr/>
        </p:nvSpPr>
        <p:spPr>
          <a:xfrm>
            <a:off x="6626284" y="19099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0"/>
          <p:cNvSpPr/>
          <p:nvPr/>
        </p:nvSpPr>
        <p:spPr>
          <a:xfrm>
            <a:off x="8072809" y="1587538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0"/>
          <p:cNvSpPr/>
          <p:nvPr/>
        </p:nvSpPr>
        <p:spPr>
          <a:xfrm>
            <a:off x="8072807" y="8236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0"/>
          <p:cNvSpPr/>
          <p:nvPr/>
        </p:nvSpPr>
        <p:spPr>
          <a:xfrm>
            <a:off x="7803165" y="3805498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0"/>
          <p:cNvSpPr/>
          <p:nvPr/>
        </p:nvSpPr>
        <p:spPr>
          <a:xfrm>
            <a:off x="8201867" y="3267429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0"/>
          <p:cNvSpPr/>
          <p:nvPr/>
        </p:nvSpPr>
        <p:spPr>
          <a:xfrm>
            <a:off x="3738192" y="42337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0"/>
          <p:cNvSpPr/>
          <p:nvPr/>
        </p:nvSpPr>
        <p:spPr>
          <a:xfrm>
            <a:off x="8201880" y="4250994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0"/>
          <p:cNvSpPr/>
          <p:nvPr/>
        </p:nvSpPr>
        <p:spPr>
          <a:xfrm>
            <a:off x="7234220" y="4823962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0"/>
          <p:cNvSpPr/>
          <p:nvPr/>
        </p:nvSpPr>
        <p:spPr>
          <a:xfrm>
            <a:off x="271904" y="3462090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0"/>
          <p:cNvSpPr/>
          <p:nvPr/>
        </p:nvSpPr>
        <p:spPr>
          <a:xfrm>
            <a:off x="2693097" y="257557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0"/>
          <p:cNvSpPr/>
          <p:nvPr/>
        </p:nvSpPr>
        <p:spPr>
          <a:xfrm>
            <a:off x="4275561" y="360365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0"/>
          <p:cNvSpPr/>
          <p:nvPr/>
        </p:nvSpPr>
        <p:spPr>
          <a:xfrm>
            <a:off x="5709271" y="251881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0"/>
          <p:cNvSpPr/>
          <p:nvPr/>
        </p:nvSpPr>
        <p:spPr>
          <a:xfrm rot="10800000">
            <a:off x="6129166" y="4833210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0"/>
          <p:cNvSpPr/>
          <p:nvPr/>
        </p:nvSpPr>
        <p:spPr>
          <a:xfrm rot="10800000">
            <a:off x="6666712" y="4925451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0"/>
          <p:cNvSpPr/>
          <p:nvPr/>
        </p:nvSpPr>
        <p:spPr>
          <a:xfrm rot="10800000">
            <a:off x="3490027" y="494884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0"/>
          <p:cNvSpPr/>
          <p:nvPr/>
        </p:nvSpPr>
        <p:spPr>
          <a:xfrm rot="10800000">
            <a:off x="2300785" y="4757882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3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5358125" y="34678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30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5033450" y="2206688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0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-385263" y="-845087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0"/>
          <p:cNvPicPr preferRelativeResize="0"/>
          <p:nvPr/>
        </p:nvPicPr>
        <p:blipFill rotWithShape="1">
          <a:blip r:embed="rId2">
            <a:alphaModFix/>
          </a:blip>
          <a:srcRect l="68533" t="9853" r="6779" b="75396"/>
          <a:stretch/>
        </p:blipFill>
        <p:spPr>
          <a:xfrm>
            <a:off x="-487675" y="4687200"/>
            <a:ext cx="2547952" cy="7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30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-1654525" y="326040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30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816600" y="137901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3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013800" y="3215913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0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5358114" y="1081589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0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3119762" y="724350"/>
            <a:ext cx="1762248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30"/>
          <p:cNvSpPr/>
          <p:nvPr/>
        </p:nvSpPr>
        <p:spPr>
          <a:xfrm rot="-204927">
            <a:off x="1131506" y="690260"/>
            <a:ext cx="6587988" cy="3879679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31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6708039" y="177076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1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814700" y="-484137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1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>
            <a:off x="7163525" y="651688"/>
            <a:ext cx="14486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1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7490563" y="4036076"/>
            <a:ext cx="2257424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31"/>
          <p:cNvSpPr/>
          <p:nvPr/>
        </p:nvSpPr>
        <p:spPr>
          <a:xfrm>
            <a:off x="7683214" y="1354695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1"/>
          <p:cNvSpPr/>
          <p:nvPr/>
        </p:nvSpPr>
        <p:spPr>
          <a:xfrm>
            <a:off x="7463900" y="977485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"/>
          <p:cNvSpPr/>
          <p:nvPr/>
        </p:nvSpPr>
        <p:spPr>
          <a:xfrm>
            <a:off x="7436359" y="45771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1"/>
          <p:cNvSpPr/>
          <p:nvPr/>
        </p:nvSpPr>
        <p:spPr>
          <a:xfrm>
            <a:off x="8667071" y="141040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1"/>
          <p:cNvSpPr/>
          <p:nvPr/>
        </p:nvSpPr>
        <p:spPr>
          <a:xfrm>
            <a:off x="8072807" y="8236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31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7087762" y="2331913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1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-322136" y="388986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1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-290275" y="141038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31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>
            <a:off x="-31575" y="804088"/>
            <a:ext cx="14486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1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241238" y="2596326"/>
            <a:ext cx="2257424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31"/>
          <p:cNvSpPr/>
          <p:nvPr/>
        </p:nvSpPr>
        <p:spPr>
          <a:xfrm>
            <a:off x="488114" y="1507095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1"/>
          <p:cNvSpPr/>
          <p:nvPr/>
        </p:nvSpPr>
        <p:spPr>
          <a:xfrm>
            <a:off x="1716600" y="2653885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1"/>
          <p:cNvSpPr/>
          <p:nvPr/>
        </p:nvSpPr>
        <p:spPr>
          <a:xfrm>
            <a:off x="1689059" y="213411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1"/>
          <p:cNvSpPr/>
          <p:nvPr/>
        </p:nvSpPr>
        <p:spPr>
          <a:xfrm>
            <a:off x="200846" y="37822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1"/>
          <p:cNvSpPr/>
          <p:nvPr/>
        </p:nvSpPr>
        <p:spPr>
          <a:xfrm>
            <a:off x="877707" y="97607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6" name="Google Shape;1156;p31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-650263" y="-742137"/>
            <a:ext cx="2686050" cy="17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2">
            <a:alphaModFix/>
          </a:blip>
          <a:srcRect l="-2155" t="-2136" b="79477"/>
          <a:stretch/>
        </p:blipFill>
        <p:spPr>
          <a:xfrm>
            <a:off x="874150" y="4604000"/>
            <a:ext cx="9143998" cy="9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2">
            <a:alphaModFix/>
          </a:blip>
          <a:srcRect l="-2110" t="74646" r="2110" b="954"/>
          <a:stretch/>
        </p:blipFill>
        <p:spPr>
          <a:xfrm>
            <a:off x="1119775" y="-589033"/>
            <a:ext cx="9143998" cy="10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2">
            <a:alphaModFix/>
          </a:blip>
          <a:srcRect l="8087" t="-2138" r="64385" b="80628"/>
          <a:stretch/>
        </p:blipFill>
        <p:spPr>
          <a:xfrm flipH="1">
            <a:off x="8462289" y="1582087"/>
            <a:ext cx="3069798" cy="11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2">
            <a:alphaModFix/>
          </a:blip>
          <a:srcRect l="8087" t="-2138" r="64385" b="80628"/>
          <a:stretch/>
        </p:blipFill>
        <p:spPr>
          <a:xfrm flipH="1">
            <a:off x="-1768704" y="226777"/>
            <a:ext cx="2481927" cy="9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2">
            <a:alphaModFix/>
          </a:blip>
          <a:srcRect l="22006" t="74645" r="54242" b="12406"/>
          <a:stretch/>
        </p:blipFill>
        <p:spPr>
          <a:xfrm rot="5400000">
            <a:off x="-923325" y="2452300"/>
            <a:ext cx="217169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182233" y="20226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835217" y="2153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432918" y="3507747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247127" y="1209037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3784156" y="26268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148575" y="4062948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480176" y="47230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4063094" y="481000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1172770" y="4968476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8073739" y="1249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444850" y="364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8663034" y="9626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8894084" y="134842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8759532" y="1137640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8346090" y="37949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8845592" y="292719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8881504" y="491749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8653517" y="35280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8924745" y="4122287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219242" y="267226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4037560" y="407269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465010" y="501040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5123286" y="327703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5690221" y="401606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10800000">
            <a:off x="8044428" y="477527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 rot="10800000">
            <a:off x="7220687" y="4775263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 rot="10800000">
            <a:off x="4956877" y="49383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10800000">
            <a:off x="4420510" y="490625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2">
            <a:alphaModFix/>
          </a:blip>
          <a:srcRect l="79764" t="51754" r="-701" b="22976"/>
          <a:stretch/>
        </p:blipFill>
        <p:spPr>
          <a:xfrm>
            <a:off x="-794737" y="3960338"/>
            <a:ext cx="1914524" cy="11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666102" y="4195014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8041925" y="2173401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486875" y="420283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2">
            <a:alphaModFix/>
          </a:blip>
          <a:srcRect l="45183" t="56222" r="40026" b="3317"/>
          <a:stretch/>
        </p:blipFill>
        <p:spPr>
          <a:xfrm>
            <a:off x="8037856" y="-465712"/>
            <a:ext cx="1352423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2">
            <a:alphaModFix/>
          </a:blip>
          <a:srcRect l="68533" t="9572" r="6779" b="75397"/>
          <a:stretch/>
        </p:blipFill>
        <p:spPr>
          <a:xfrm>
            <a:off x="-1329562" y="3604725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642700">
            <a:off x="3588175" y="4348350"/>
            <a:ext cx="1448649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31175" y="-63757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5075562" y="-69080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2">
            <a:alphaModFix/>
          </a:blip>
          <a:srcRect l="46188" t="76721" r="40025" b="9740"/>
          <a:stretch/>
        </p:blipFill>
        <p:spPr>
          <a:xfrm>
            <a:off x="-630150" y="952523"/>
            <a:ext cx="1260626" cy="5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 rot="-5261579">
            <a:off x="-932661" y="2337377"/>
            <a:ext cx="2547951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6605948" y="4589150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>
            <a:off x="424171" y="4574999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135905" y="202034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5983193" y="4825197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7517627" y="120849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223006" y="1000763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7208237" y="47621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"/>
          <p:cNvSpPr/>
          <p:nvPr/>
        </p:nvSpPr>
        <p:spPr>
          <a:xfrm>
            <a:off x="5296313" y="4922234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209932" y="2889220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1101395" y="4966488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8874864" y="13956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8570100" y="43059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"/>
          <p:cNvSpPr/>
          <p:nvPr/>
        </p:nvSpPr>
        <p:spPr>
          <a:xfrm>
            <a:off x="8899209" y="115269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"/>
          <p:cNvSpPr/>
          <p:nvPr/>
        </p:nvSpPr>
        <p:spPr>
          <a:xfrm>
            <a:off x="167446" y="172822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"/>
          <p:cNvSpPr/>
          <p:nvPr/>
        </p:nvSpPr>
        <p:spPr>
          <a:xfrm>
            <a:off x="8578770" y="1216227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7812690" y="50141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8815229" y="212424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4445617" y="28384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8788817" y="38009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7548932" y="48800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845929" y="1599452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"/>
          <p:cNvSpPr/>
          <p:nvPr/>
        </p:nvSpPr>
        <p:spPr>
          <a:xfrm>
            <a:off x="3699585" y="278282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"/>
          <p:cNvSpPr/>
          <p:nvPr/>
        </p:nvSpPr>
        <p:spPr>
          <a:xfrm>
            <a:off x="2329435" y="215477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"/>
          <p:cNvSpPr/>
          <p:nvPr/>
        </p:nvSpPr>
        <p:spPr>
          <a:xfrm>
            <a:off x="8924999" y="10775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"/>
          <p:cNvSpPr/>
          <p:nvPr/>
        </p:nvSpPr>
        <p:spPr>
          <a:xfrm>
            <a:off x="257658" y="4749206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10800000">
            <a:off x="3434641" y="459613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10800000">
            <a:off x="8392212" y="11768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"/>
          <p:cNvSpPr/>
          <p:nvPr/>
        </p:nvSpPr>
        <p:spPr>
          <a:xfrm rot="10800000">
            <a:off x="527752" y="43287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10800000">
            <a:off x="864635" y="4748882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4352925" y="724588"/>
            <a:ext cx="4002000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7"/>
          <p:cNvSpPr txBox="1">
            <a:spLocks noGrp="1"/>
          </p:cNvSpPr>
          <p:nvPr>
            <p:ph type="subTitle" idx="1"/>
          </p:nvPr>
        </p:nvSpPr>
        <p:spPr>
          <a:xfrm>
            <a:off x="4352925" y="1968213"/>
            <a:ext cx="4002000" cy="24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>
            <a:spLocks noGrp="1"/>
          </p:cNvSpPr>
          <p:nvPr>
            <p:ph type="title"/>
          </p:nvPr>
        </p:nvSpPr>
        <p:spPr>
          <a:xfrm>
            <a:off x="713225" y="1505025"/>
            <a:ext cx="51732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51732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2">
            <a:alphaModFix/>
          </a:blip>
          <a:srcRect l="-2109" t="58589" r="72734" b="950"/>
          <a:stretch/>
        </p:blipFill>
        <p:spPr>
          <a:xfrm>
            <a:off x="0" y="3415600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2">
            <a:alphaModFix/>
          </a:blip>
          <a:srcRect l="30599" t="56222" r="40025" b="3317"/>
          <a:stretch/>
        </p:blipFill>
        <p:spPr>
          <a:xfrm>
            <a:off x="1433725" y="-754875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/>
          </a:blip>
          <a:srcRect l="5510" t="19119" r="69802" b="60172"/>
          <a:stretch/>
        </p:blipFill>
        <p:spPr>
          <a:xfrm>
            <a:off x="-771525" y="3215200"/>
            <a:ext cx="2257424" cy="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2">
            <a:alphaModFix/>
          </a:blip>
          <a:srcRect l="46760" r="28551" b="84425"/>
          <a:stretch/>
        </p:blipFill>
        <p:spPr>
          <a:xfrm>
            <a:off x="0" y="539498"/>
            <a:ext cx="2257424" cy="6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 rotWithShape="1">
          <a:blip r:embed="rId2">
            <a:alphaModFix/>
          </a:blip>
          <a:srcRect l="56448" t="14948" r="32092" b="71165"/>
          <a:stretch/>
        </p:blipFill>
        <p:spPr>
          <a:xfrm>
            <a:off x="8029550" y="1385563"/>
            <a:ext cx="1047751" cy="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7969500" y="245832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3757825" y="392502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9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7315050" y="-208825"/>
            <a:ext cx="1762248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9"/>
          <p:cNvSpPr/>
          <p:nvPr/>
        </p:nvSpPr>
        <p:spPr>
          <a:xfrm>
            <a:off x="1036096" y="56871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9"/>
          <p:cNvSpPr/>
          <p:nvPr/>
        </p:nvSpPr>
        <p:spPr>
          <a:xfrm>
            <a:off x="942430" y="15869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1693143" y="370272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9"/>
          <p:cNvSpPr/>
          <p:nvPr/>
        </p:nvSpPr>
        <p:spPr>
          <a:xfrm>
            <a:off x="339490" y="416812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"/>
          <p:cNvSpPr/>
          <p:nvPr/>
        </p:nvSpPr>
        <p:spPr>
          <a:xfrm>
            <a:off x="620406" y="1444913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"/>
          <p:cNvSpPr/>
          <p:nvPr/>
        </p:nvSpPr>
        <p:spPr>
          <a:xfrm>
            <a:off x="339500" y="1958735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9"/>
          <p:cNvSpPr/>
          <p:nvPr/>
        </p:nvSpPr>
        <p:spPr>
          <a:xfrm>
            <a:off x="543413" y="262142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9"/>
          <p:cNvSpPr/>
          <p:nvPr/>
        </p:nvSpPr>
        <p:spPr>
          <a:xfrm>
            <a:off x="336032" y="3206058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"/>
          <p:cNvSpPr/>
          <p:nvPr/>
        </p:nvSpPr>
        <p:spPr>
          <a:xfrm>
            <a:off x="3492870" y="4958101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9"/>
          <p:cNvSpPr/>
          <p:nvPr/>
        </p:nvSpPr>
        <p:spPr>
          <a:xfrm>
            <a:off x="5787739" y="4297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7321025" y="427597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8747984" y="1187132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/>
          <p:nvPr/>
        </p:nvSpPr>
        <p:spPr>
          <a:xfrm>
            <a:off x="8957609" y="16256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8897207" y="2550040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8498490" y="39473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8897192" y="3409317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8402867" y="4980671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9"/>
          <p:cNvSpPr/>
          <p:nvPr/>
        </p:nvSpPr>
        <p:spPr>
          <a:xfrm>
            <a:off x="8738467" y="406903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"/>
          <p:cNvSpPr/>
          <p:nvPr/>
        </p:nvSpPr>
        <p:spPr>
          <a:xfrm>
            <a:off x="8738245" y="47056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9"/>
          <p:cNvSpPr/>
          <p:nvPr/>
        </p:nvSpPr>
        <p:spPr>
          <a:xfrm>
            <a:off x="4530892" y="221715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>
            <a:off x="6972322" y="221369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>
            <a:off x="1029973" y="224377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>
            <a:off x="4970886" y="502253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"/>
          <p:cNvSpPr/>
          <p:nvPr/>
        </p:nvSpPr>
        <p:spPr>
          <a:xfrm>
            <a:off x="6404596" y="3937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9"/>
          <p:cNvSpPr/>
          <p:nvPr/>
        </p:nvSpPr>
        <p:spPr>
          <a:xfrm rot="10800000">
            <a:off x="6889366" y="5064323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9"/>
          <p:cNvSpPr/>
          <p:nvPr/>
        </p:nvSpPr>
        <p:spPr>
          <a:xfrm rot="10800000">
            <a:off x="6087212" y="4939338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"/>
          <p:cNvSpPr/>
          <p:nvPr/>
        </p:nvSpPr>
        <p:spPr>
          <a:xfrm rot="10800000">
            <a:off x="2682085" y="493065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3"/>
          <p:cNvPicPr preferRelativeResize="0"/>
          <p:nvPr/>
        </p:nvPicPr>
        <p:blipFill rotWithShape="1">
          <a:blip r:embed="rId2">
            <a:alphaModFix/>
          </a:blip>
          <a:srcRect l="79764" t="51754" r="-701" b="22976"/>
          <a:stretch/>
        </p:blipFill>
        <p:spPr>
          <a:xfrm>
            <a:off x="8424000" y="2417550"/>
            <a:ext cx="1914524" cy="111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/>
          <p:cNvPicPr preferRelativeResize="0"/>
          <p:nvPr/>
        </p:nvPicPr>
        <p:blipFill rotWithShape="1">
          <a:blip r:embed="rId2">
            <a:alphaModFix/>
          </a:blip>
          <a:srcRect l="69190" r="532" b="89661"/>
          <a:stretch/>
        </p:blipFill>
        <p:spPr>
          <a:xfrm>
            <a:off x="8226150" y="3437339"/>
            <a:ext cx="2710074" cy="44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/>
          <p:cNvPicPr preferRelativeResize="0"/>
          <p:nvPr/>
        </p:nvPicPr>
        <p:blipFill rotWithShape="1">
          <a:blip r:embed="rId2">
            <a:alphaModFix/>
          </a:blip>
          <a:srcRect l="69190" r="532" b="89661"/>
          <a:stretch/>
        </p:blipFill>
        <p:spPr>
          <a:xfrm rot="-2395771">
            <a:off x="7591425" y="1157300"/>
            <a:ext cx="2710074" cy="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2"/>
          </p:nvPr>
        </p:nvSpPr>
        <p:spPr>
          <a:xfrm>
            <a:off x="1871175" y="1750478"/>
            <a:ext cx="25383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"/>
          </p:nvPr>
        </p:nvSpPr>
        <p:spPr>
          <a:xfrm>
            <a:off x="1871175" y="2178229"/>
            <a:ext cx="25383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title" idx="3"/>
          </p:nvPr>
        </p:nvSpPr>
        <p:spPr>
          <a:xfrm>
            <a:off x="5897525" y="1750478"/>
            <a:ext cx="25383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4"/>
          </p:nvPr>
        </p:nvSpPr>
        <p:spPr>
          <a:xfrm>
            <a:off x="5897525" y="2177029"/>
            <a:ext cx="25383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title" idx="5"/>
          </p:nvPr>
        </p:nvSpPr>
        <p:spPr>
          <a:xfrm>
            <a:off x="1871175" y="3401800"/>
            <a:ext cx="2538300" cy="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6"/>
          </p:nvPr>
        </p:nvSpPr>
        <p:spPr>
          <a:xfrm>
            <a:off x="1871175" y="3830680"/>
            <a:ext cx="25383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7"/>
          </p:nvPr>
        </p:nvSpPr>
        <p:spPr>
          <a:xfrm>
            <a:off x="5897525" y="3401800"/>
            <a:ext cx="2538300" cy="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ubTitle" idx="8"/>
          </p:nvPr>
        </p:nvSpPr>
        <p:spPr>
          <a:xfrm>
            <a:off x="5897525" y="3830680"/>
            <a:ext cx="25383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75" y="1929913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75" y="3579545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9675" y="1929913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9675" y="3579545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355" name="Google Shape;355;p13"/>
          <p:cNvPicPr preferRelativeResize="0"/>
          <p:nvPr/>
        </p:nvPicPr>
        <p:blipFill rotWithShape="1">
          <a:blip r:embed="rId2">
            <a:alphaModFix/>
          </a:blip>
          <a:srcRect l="-2686" r="531" b="60788"/>
          <a:stretch/>
        </p:blipFill>
        <p:spPr>
          <a:xfrm>
            <a:off x="6076950" y="-168571"/>
            <a:ext cx="9143998" cy="16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3"/>
          <p:cNvPicPr preferRelativeResize="0"/>
          <p:nvPr/>
        </p:nvPicPr>
        <p:blipFill rotWithShape="1">
          <a:blip r:embed="rId2">
            <a:alphaModFix/>
          </a:blip>
          <a:srcRect l="-2110" t="57845" r="72472" b="951"/>
          <a:stretch/>
        </p:blipFill>
        <p:spPr>
          <a:xfrm>
            <a:off x="-245159" y="3913450"/>
            <a:ext cx="2710074" cy="18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2">
            <a:alphaModFix/>
          </a:blip>
          <a:srcRect l="35785" r="32545" b="81801"/>
          <a:stretch/>
        </p:blipFill>
        <p:spPr>
          <a:xfrm>
            <a:off x="-357925" y="-330375"/>
            <a:ext cx="3129698" cy="86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2">
            <a:alphaModFix/>
          </a:blip>
          <a:srcRect l="-2689" r="63660" b="60788"/>
          <a:stretch/>
        </p:blipFill>
        <p:spPr>
          <a:xfrm>
            <a:off x="-2124053" y="2501275"/>
            <a:ext cx="3129698" cy="15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3"/>
          <p:cNvPicPr preferRelativeResize="0"/>
          <p:nvPr/>
        </p:nvPicPr>
        <p:blipFill rotWithShape="1">
          <a:blip r:embed="rId2">
            <a:alphaModFix/>
          </a:blip>
          <a:srcRect l="69190" r="532" b="60788"/>
          <a:stretch/>
        </p:blipFill>
        <p:spPr>
          <a:xfrm>
            <a:off x="4619624" y="-509350"/>
            <a:ext cx="2710074" cy="16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3"/>
          <p:cNvPicPr preferRelativeResize="0"/>
          <p:nvPr/>
        </p:nvPicPr>
        <p:blipFill rotWithShape="1">
          <a:blip r:embed="rId2">
            <a:alphaModFix/>
          </a:blip>
          <a:srcRect l="69190" r="532" b="89661"/>
          <a:stretch/>
        </p:blipFill>
        <p:spPr>
          <a:xfrm rot="744009">
            <a:off x="2943225" y="134426"/>
            <a:ext cx="2710075" cy="4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3"/>
          <p:cNvPicPr preferRelativeResize="0"/>
          <p:nvPr/>
        </p:nvPicPr>
        <p:blipFill rotWithShape="1">
          <a:blip r:embed="rId2">
            <a:alphaModFix/>
          </a:blip>
          <a:srcRect l="60457" t="76307" r="5336" b="-3927"/>
          <a:stretch/>
        </p:blipFill>
        <p:spPr>
          <a:xfrm>
            <a:off x="3200512" y="4425725"/>
            <a:ext cx="2742974" cy="10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3"/>
          <p:cNvPicPr preferRelativeResize="0"/>
          <p:nvPr/>
        </p:nvPicPr>
        <p:blipFill rotWithShape="1">
          <a:blip r:embed="rId2">
            <a:alphaModFix/>
          </a:blip>
          <a:srcRect l="-2689" r="63660" b="60788"/>
          <a:stretch/>
        </p:blipFill>
        <p:spPr>
          <a:xfrm>
            <a:off x="6619672" y="4474875"/>
            <a:ext cx="3129698" cy="15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3"/>
          <p:cNvSpPr/>
          <p:nvPr/>
        </p:nvSpPr>
        <p:spPr>
          <a:xfrm>
            <a:off x="119896" y="341699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454217" y="11297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362005" y="235863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/>
          <p:nvPr/>
        </p:nvSpPr>
        <p:spPr>
          <a:xfrm>
            <a:off x="182327" y="1656312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"/>
          <p:cNvSpPr/>
          <p:nvPr/>
        </p:nvSpPr>
        <p:spPr>
          <a:xfrm>
            <a:off x="402781" y="8051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"/>
          <p:cNvSpPr/>
          <p:nvPr/>
        </p:nvSpPr>
        <p:spPr>
          <a:xfrm>
            <a:off x="182325" y="360976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/>
          <p:nvPr/>
        </p:nvSpPr>
        <p:spPr>
          <a:xfrm>
            <a:off x="49626" y="4398546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"/>
          <p:cNvSpPr/>
          <p:nvPr/>
        </p:nvSpPr>
        <p:spPr>
          <a:xfrm>
            <a:off x="393857" y="4001783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"/>
          <p:cNvSpPr/>
          <p:nvPr/>
        </p:nvSpPr>
        <p:spPr>
          <a:xfrm>
            <a:off x="3081832" y="4805701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3"/>
          <p:cNvSpPr/>
          <p:nvPr/>
        </p:nvSpPr>
        <p:spPr>
          <a:xfrm>
            <a:off x="8226139" y="13441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3"/>
          <p:cNvSpPr/>
          <p:nvPr/>
        </p:nvSpPr>
        <p:spPr>
          <a:xfrm>
            <a:off x="8006825" y="96697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3"/>
          <p:cNvSpPr/>
          <p:nvPr/>
        </p:nvSpPr>
        <p:spPr>
          <a:xfrm>
            <a:off x="8845609" y="180482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3"/>
          <p:cNvSpPr/>
          <p:nvPr/>
        </p:nvSpPr>
        <p:spPr>
          <a:xfrm>
            <a:off x="8435834" y="776638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3"/>
          <p:cNvSpPr/>
          <p:nvPr/>
        </p:nvSpPr>
        <p:spPr>
          <a:xfrm>
            <a:off x="8766132" y="1994265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3"/>
          <p:cNvSpPr/>
          <p:nvPr/>
        </p:nvSpPr>
        <p:spPr>
          <a:xfrm>
            <a:off x="8346090" y="37949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543442" y="2499954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"/>
          <p:cNvSpPr/>
          <p:nvPr/>
        </p:nvSpPr>
        <p:spPr>
          <a:xfrm>
            <a:off x="8226142" y="456809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3"/>
          <p:cNvSpPr/>
          <p:nvPr/>
        </p:nvSpPr>
        <p:spPr>
          <a:xfrm>
            <a:off x="9025980" y="3964006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3"/>
          <p:cNvSpPr/>
          <p:nvPr/>
        </p:nvSpPr>
        <p:spPr>
          <a:xfrm>
            <a:off x="8664895" y="4281650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3"/>
          <p:cNvSpPr/>
          <p:nvPr/>
        </p:nvSpPr>
        <p:spPr>
          <a:xfrm>
            <a:off x="2123604" y="407640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3"/>
          <p:cNvSpPr/>
          <p:nvPr/>
        </p:nvSpPr>
        <p:spPr>
          <a:xfrm>
            <a:off x="3788472" y="122819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3"/>
          <p:cNvSpPr/>
          <p:nvPr/>
        </p:nvSpPr>
        <p:spPr>
          <a:xfrm>
            <a:off x="2960973" y="335677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/>
          <p:nvPr/>
        </p:nvSpPr>
        <p:spPr>
          <a:xfrm>
            <a:off x="6380586" y="92678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"/>
          <p:cNvSpPr/>
          <p:nvPr/>
        </p:nvSpPr>
        <p:spPr>
          <a:xfrm>
            <a:off x="6871321" y="2413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3"/>
          <p:cNvSpPr/>
          <p:nvPr/>
        </p:nvSpPr>
        <p:spPr>
          <a:xfrm rot="10800000">
            <a:off x="7308466" y="4822698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3"/>
          <p:cNvSpPr/>
          <p:nvPr/>
        </p:nvSpPr>
        <p:spPr>
          <a:xfrm rot="10800000">
            <a:off x="6175062" y="4914926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3"/>
          <p:cNvSpPr/>
          <p:nvPr/>
        </p:nvSpPr>
        <p:spPr>
          <a:xfrm rot="10800000">
            <a:off x="2729702" y="4756890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3"/>
          <p:cNvSpPr/>
          <p:nvPr/>
        </p:nvSpPr>
        <p:spPr>
          <a:xfrm rot="10800000">
            <a:off x="2428935" y="490625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 txBox="1">
            <a:spLocks noGrp="1"/>
          </p:cNvSpPr>
          <p:nvPr>
            <p:ph type="title"/>
          </p:nvPr>
        </p:nvSpPr>
        <p:spPr>
          <a:xfrm>
            <a:off x="1143000" y="3722725"/>
            <a:ext cx="432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subTitle" idx="1"/>
          </p:nvPr>
        </p:nvSpPr>
        <p:spPr>
          <a:xfrm>
            <a:off x="1143000" y="981200"/>
            <a:ext cx="4324500" cy="2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394" name="Google Shape;394;p14"/>
          <p:cNvPicPr preferRelativeResize="0"/>
          <p:nvPr/>
        </p:nvPicPr>
        <p:blipFill rotWithShape="1">
          <a:blip r:embed="rId2">
            <a:alphaModFix/>
          </a:blip>
          <a:srcRect l="68533" t="-1075" r="6779" b="75396"/>
          <a:stretch/>
        </p:blipFill>
        <p:spPr>
          <a:xfrm>
            <a:off x="8338027" y="1998276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4"/>
          <p:cNvPicPr preferRelativeResize="0"/>
          <p:nvPr/>
        </p:nvPicPr>
        <p:blipFill rotWithShape="1">
          <a:blip r:embed="rId2">
            <a:alphaModFix/>
          </a:blip>
          <a:srcRect l="77492" t="52763" r="-2179" b="21557"/>
          <a:stretch/>
        </p:blipFill>
        <p:spPr>
          <a:xfrm>
            <a:off x="5091213" y="4150226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4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1705425" y="4277638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4"/>
          <p:cNvPicPr preferRelativeResize="0"/>
          <p:nvPr/>
        </p:nvPicPr>
        <p:blipFill rotWithShape="1">
          <a:blip r:embed="rId2">
            <a:alphaModFix/>
          </a:blip>
          <a:srcRect l="68533" t="11274" r="6779" b="75397"/>
          <a:stretch/>
        </p:blipFill>
        <p:spPr>
          <a:xfrm>
            <a:off x="-1167275" y="2244312"/>
            <a:ext cx="2774352" cy="7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4"/>
          <p:cNvPicPr preferRelativeResize="0"/>
          <p:nvPr/>
        </p:nvPicPr>
        <p:blipFill rotWithShape="1">
          <a:blip r:embed="rId2">
            <a:alphaModFix/>
          </a:blip>
          <a:srcRect l="30598" t="74867" r="55024" b="6763"/>
          <a:stretch/>
        </p:blipFill>
        <p:spPr>
          <a:xfrm rot="-1516450">
            <a:off x="-133837" y="-146276"/>
            <a:ext cx="1448649" cy="89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4"/>
          <p:cNvPicPr preferRelativeResize="0"/>
          <p:nvPr/>
        </p:nvPicPr>
        <p:blipFill rotWithShape="1">
          <a:blip r:embed="rId2">
            <a:alphaModFix/>
          </a:blip>
          <a:srcRect l="69572" t="76452" r="11154" b="-2131"/>
          <a:stretch/>
        </p:blipFill>
        <p:spPr>
          <a:xfrm>
            <a:off x="3746437" y="-211075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4"/>
          <p:cNvPicPr preferRelativeResize="0"/>
          <p:nvPr/>
        </p:nvPicPr>
        <p:blipFill rotWithShape="1">
          <a:blip r:embed="rId2">
            <a:alphaModFix/>
          </a:blip>
          <a:srcRect l="46188" t="56222" r="40025" b="3317"/>
          <a:stretch/>
        </p:blipFill>
        <p:spPr>
          <a:xfrm>
            <a:off x="1639187" y="-756412"/>
            <a:ext cx="1260626" cy="1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4"/>
          <p:cNvPicPr preferRelativeResize="0"/>
          <p:nvPr/>
        </p:nvPicPr>
        <p:blipFill rotWithShape="1">
          <a:blip r:embed="rId2">
            <a:alphaModFix/>
          </a:blip>
          <a:srcRect l="80794" t="76451" r="11155" b="12384"/>
          <a:stretch/>
        </p:blipFill>
        <p:spPr>
          <a:xfrm>
            <a:off x="54611" y="1388913"/>
            <a:ext cx="736099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4"/>
          <p:cNvSpPr/>
          <p:nvPr/>
        </p:nvSpPr>
        <p:spPr>
          <a:xfrm>
            <a:off x="4021708" y="4920961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4"/>
          <p:cNvSpPr/>
          <p:nvPr/>
        </p:nvSpPr>
        <p:spPr>
          <a:xfrm>
            <a:off x="124230" y="1964571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4"/>
          <p:cNvSpPr/>
          <p:nvPr/>
        </p:nvSpPr>
        <p:spPr>
          <a:xfrm>
            <a:off x="3603580" y="198284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4"/>
          <p:cNvSpPr/>
          <p:nvPr/>
        </p:nvSpPr>
        <p:spPr>
          <a:xfrm>
            <a:off x="3034393" y="3765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4"/>
          <p:cNvSpPr/>
          <p:nvPr/>
        </p:nvSpPr>
        <p:spPr>
          <a:xfrm>
            <a:off x="1474987" y="4810223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4"/>
          <p:cNvSpPr/>
          <p:nvPr/>
        </p:nvSpPr>
        <p:spPr>
          <a:xfrm>
            <a:off x="1407601" y="254134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4"/>
          <p:cNvSpPr/>
          <p:nvPr/>
        </p:nvSpPr>
        <p:spPr>
          <a:xfrm>
            <a:off x="236094" y="3972720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4"/>
          <p:cNvSpPr/>
          <p:nvPr/>
        </p:nvSpPr>
        <p:spPr>
          <a:xfrm>
            <a:off x="4569070" y="4944451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4"/>
          <p:cNvSpPr/>
          <p:nvPr/>
        </p:nvSpPr>
        <p:spPr>
          <a:xfrm>
            <a:off x="7579464" y="176458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4"/>
          <p:cNvSpPr/>
          <p:nvPr/>
        </p:nvSpPr>
        <p:spPr>
          <a:xfrm>
            <a:off x="8112900" y="499172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4"/>
          <p:cNvSpPr/>
          <p:nvPr/>
        </p:nvSpPr>
        <p:spPr>
          <a:xfrm>
            <a:off x="179009" y="228044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5729371" y="275451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8650890" y="35663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8808742" y="4759342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790692" y="4877396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8808742" y="3525206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8519620" y="4064475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477229" y="2003277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4"/>
          <p:cNvSpPr/>
          <p:nvPr/>
        </p:nvSpPr>
        <p:spPr>
          <a:xfrm>
            <a:off x="862510" y="360894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4"/>
          <p:cNvSpPr/>
          <p:nvPr/>
        </p:nvSpPr>
        <p:spPr>
          <a:xfrm>
            <a:off x="6703173" y="440115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4"/>
          <p:cNvSpPr/>
          <p:nvPr/>
        </p:nvSpPr>
        <p:spPr>
          <a:xfrm>
            <a:off x="8556261" y="1881478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4"/>
          <p:cNvSpPr/>
          <p:nvPr/>
        </p:nvSpPr>
        <p:spPr>
          <a:xfrm>
            <a:off x="6227846" y="91231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4"/>
          <p:cNvSpPr/>
          <p:nvPr/>
        </p:nvSpPr>
        <p:spPr>
          <a:xfrm rot="10800000">
            <a:off x="7758566" y="4739885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4"/>
          <p:cNvSpPr/>
          <p:nvPr/>
        </p:nvSpPr>
        <p:spPr>
          <a:xfrm rot="10800000">
            <a:off x="7446112" y="4964451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4"/>
          <p:cNvSpPr/>
          <p:nvPr/>
        </p:nvSpPr>
        <p:spPr>
          <a:xfrm rot="10800000">
            <a:off x="3509077" y="48982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4"/>
          <p:cNvSpPr/>
          <p:nvPr/>
        </p:nvSpPr>
        <p:spPr>
          <a:xfrm rot="10800000">
            <a:off x="375535" y="1229907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14"/>
          <p:cNvPicPr preferRelativeResize="0"/>
          <p:nvPr/>
        </p:nvPicPr>
        <p:blipFill rotWithShape="1">
          <a:blip r:embed="rId2">
            <a:alphaModFix/>
          </a:blip>
          <a:srcRect l="68533" t="-1076" r="6779" b="89604"/>
          <a:stretch/>
        </p:blipFill>
        <p:spPr>
          <a:xfrm rot="-3755185">
            <a:off x="-851325" y="3619876"/>
            <a:ext cx="2547951" cy="57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alter Turncoat"/>
              <a:buNone/>
              <a:defRPr sz="35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●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○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■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●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○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■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●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Yuji Syuku"/>
              <a:buChar char="○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Yuji Syuku"/>
              <a:buChar char="■"/>
              <a:defRPr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3" Type="http://schemas.openxmlformats.org/officeDocument/2006/relationships/slide" Target="slide28.xm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it.ly/33VAFh3" TargetMode="External"/><Relationship Id="rId11" Type="http://schemas.openxmlformats.org/officeDocument/2006/relationships/hyperlink" Target="https://vidfy.com/?utm_source=slidesgo_template&amp;utm_medium=referral-link&amp;utm_campaign=promo-slide&amp;utm_term=slidesgo&amp;utm_content=vidfy" TargetMode="External"/><Relationship Id="rId5" Type="http://schemas.openxmlformats.org/officeDocument/2006/relationships/hyperlink" Target="http://bit.ly/30B07Gq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4" Type="http://schemas.openxmlformats.org/officeDocument/2006/relationships/hyperlink" Target="http://bit.ly/2Tynxth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spreadsheets/d/1Gt185EWdXh5vFN1b_uta2HYW8XH-pBVhqRxZDl58vZQ/copyhttps:/docs.google.com/spreadsheets/d/1i1hUtJrNnf1ZN-yRvp8Yx4GYOzv5gIj6WKrBnsMGzEI/copy#gid=1364826426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5"/>
          <p:cNvSpPr/>
          <p:nvPr/>
        </p:nvSpPr>
        <p:spPr>
          <a:xfrm>
            <a:off x="3661075" y="2034850"/>
            <a:ext cx="3135083" cy="56376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168" name="Google Shape;1168;p35"/>
          <p:cNvSpPr txBox="1">
            <a:spLocks noGrp="1"/>
          </p:cNvSpPr>
          <p:nvPr>
            <p:ph type="ctrTitle"/>
          </p:nvPr>
        </p:nvSpPr>
        <p:spPr>
          <a:xfrm>
            <a:off x="1443175" y="1514325"/>
            <a:ext cx="6588000" cy="16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LANGUAGE ARTS SUBJECT</a:t>
            </a:r>
            <a:r>
              <a:rPr lang="en" sz="38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</a:t>
            </a:r>
            <a:r>
              <a:rPr lang="en" sz="34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FOR ELEMENTARY</a:t>
            </a:r>
            <a:endParaRPr sz="34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african american poetry</a:t>
            </a:r>
            <a:endParaRPr sz="3400">
              <a:solidFill>
                <a:schemeClr val="dk2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grpSp>
        <p:nvGrpSpPr>
          <p:cNvPr id="1169" name="Google Shape;1169;p35"/>
          <p:cNvGrpSpPr/>
          <p:nvPr/>
        </p:nvGrpSpPr>
        <p:grpSpPr>
          <a:xfrm>
            <a:off x="4463798" y="1161876"/>
            <a:ext cx="546766" cy="293663"/>
            <a:chOff x="4463785" y="885651"/>
            <a:chExt cx="546766" cy="293663"/>
          </a:xfrm>
        </p:grpSpPr>
        <p:sp>
          <p:nvSpPr>
            <p:cNvPr id="1170" name="Google Shape;1170;p35"/>
            <p:cNvSpPr/>
            <p:nvPr/>
          </p:nvSpPr>
          <p:spPr>
            <a:xfrm rot="-521110">
              <a:off x="4480720" y="932146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171" name="Google Shape;1171;p35"/>
            <p:cNvSpPr/>
            <p:nvPr/>
          </p:nvSpPr>
          <p:spPr>
            <a:xfrm rot="1424101">
              <a:off x="4639702" y="907856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172" name="Google Shape;1172;p35"/>
            <p:cNvSpPr/>
            <p:nvPr/>
          </p:nvSpPr>
          <p:spPr>
            <a:xfrm rot="3507919">
              <a:off x="4787931" y="924787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pic>
        <p:nvPicPr>
          <p:cNvPr id="1173" name="Google Shape;1173;p35"/>
          <p:cNvPicPr preferRelativeResize="0"/>
          <p:nvPr/>
        </p:nvPicPr>
        <p:blipFill rotWithShape="1">
          <a:blip r:embed="rId3">
            <a:alphaModFix/>
          </a:blip>
          <a:srcRect l="-1450" t="1761" r="76520" b="33701"/>
          <a:stretch/>
        </p:blipFill>
        <p:spPr>
          <a:xfrm flipH="1">
            <a:off x="-8973" y="2006006"/>
            <a:ext cx="1592712" cy="285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35"/>
          <p:cNvSpPr txBox="1">
            <a:spLocks noGrp="1"/>
          </p:cNvSpPr>
          <p:nvPr>
            <p:ph type="subTitle" idx="1"/>
          </p:nvPr>
        </p:nvSpPr>
        <p:spPr>
          <a:xfrm>
            <a:off x="2582100" y="3423075"/>
            <a:ext cx="4310100" cy="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pic>
        <p:nvPicPr>
          <p:cNvPr id="1175" name="Google Shape;1175;p35"/>
          <p:cNvPicPr preferRelativeResize="0"/>
          <p:nvPr/>
        </p:nvPicPr>
        <p:blipFill rotWithShape="1">
          <a:blip r:embed="rId3">
            <a:alphaModFix/>
          </a:blip>
          <a:srcRect l="33447" t="37911" r="37827"/>
          <a:stretch/>
        </p:blipFill>
        <p:spPr>
          <a:xfrm rot="-927332" flipH="1">
            <a:off x="680201" y="2175413"/>
            <a:ext cx="2193375" cy="27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35"/>
          <p:cNvSpPr/>
          <p:nvPr/>
        </p:nvSpPr>
        <p:spPr>
          <a:xfrm>
            <a:off x="2685500" y="3177916"/>
            <a:ext cx="4068433" cy="138700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7" name="Google Shape;1177;p35"/>
          <p:cNvSpPr txBox="1"/>
          <p:nvPr/>
        </p:nvSpPr>
        <p:spPr>
          <a:xfrm>
            <a:off x="6685975" y="539500"/>
            <a:ext cx="1744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4th grade </a:t>
            </a:r>
            <a:endParaRPr sz="1900"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44"/>
          <p:cNvSpPr/>
          <p:nvPr/>
        </p:nvSpPr>
        <p:spPr>
          <a:xfrm>
            <a:off x="668200" y="494450"/>
            <a:ext cx="2177126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376" name="Google Shape;1376;p44"/>
          <p:cNvSpPr txBox="1">
            <a:spLocks noGrp="1"/>
          </p:cNvSpPr>
          <p:nvPr>
            <p:ph type="title" idx="3"/>
          </p:nvPr>
        </p:nvSpPr>
        <p:spPr>
          <a:xfrm>
            <a:off x="3340059" y="173410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77" name="Google Shape;1377;p44"/>
          <p:cNvSpPr txBox="1">
            <a:spLocks noGrp="1"/>
          </p:cNvSpPr>
          <p:nvPr>
            <p:ph type="subTitle" idx="4"/>
          </p:nvPr>
        </p:nvSpPr>
        <p:spPr>
          <a:xfrm>
            <a:off x="3340060" y="21646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378" name="Google Shape;1378;p44"/>
          <p:cNvSpPr txBox="1">
            <a:spLocks noGrp="1"/>
          </p:cNvSpPr>
          <p:nvPr>
            <p:ph type="subTitle" idx="13"/>
          </p:nvPr>
        </p:nvSpPr>
        <p:spPr>
          <a:xfrm>
            <a:off x="5960102" y="21646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379" name="Google Shape;137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poetry</a:t>
            </a:r>
            <a:endParaRPr/>
          </a:p>
        </p:txBody>
      </p:sp>
      <p:sp>
        <p:nvSpPr>
          <p:cNvPr id="1380" name="Google Shape;1380;p44"/>
          <p:cNvSpPr txBox="1">
            <a:spLocks noGrp="1"/>
          </p:cNvSpPr>
          <p:nvPr>
            <p:ph type="title" idx="5"/>
          </p:nvPr>
        </p:nvSpPr>
        <p:spPr>
          <a:xfrm>
            <a:off x="720000" y="331995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381" name="Google Shape;1381;p44"/>
          <p:cNvSpPr txBox="1">
            <a:spLocks noGrp="1"/>
          </p:cNvSpPr>
          <p:nvPr>
            <p:ph type="subTitle" idx="1"/>
          </p:nvPr>
        </p:nvSpPr>
        <p:spPr>
          <a:xfrm>
            <a:off x="720000" y="21646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382" name="Google Shape;1382;p44"/>
          <p:cNvSpPr txBox="1">
            <a:spLocks noGrp="1"/>
          </p:cNvSpPr>
          <p:nvPr>
            <p:ph type="subTitle" idx="6"/>
          </p:nvPr>
        </p:nvSpPr>
        <p:spPr>
          <a:xfrm>
            <a:off x="720000" y="37504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1383" name="Google Shape;1383;p44"/>
          <p:cNvSpPr txBox="1">
            <a:spLocks noGrp="1"/>
          </p:cNvSpPr>
          <p:nvPr>
            <p:ph type="title" idx="7"/>
          </p:nvPr>
        </p:nvSpPr>
        <p:spPr>
          <a:xfrm>
            <a:off x="3340059" y="331995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384" name="Google Shape;1384;p44"/>
          <p:cNvSpPr txBox="1">
            <a:spLocks noGrp="1"/>
          </p:cNvSpPr>
          <p:nvPr>
            <p:ph type="subTitle" idx="8"/>
          </p:nvPr>
        </p:nvSpPr>
        <p:spPr>
          <a:xfrm>
            <a:off x="3340060" y="37504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385" name="Google Shape;1385;p44"/>
          <p:cNvSpPr txBox="1">
            <a:spLocks noGrp="1"/>
          </p:cNvSpPr>
          <p:nvPr>
            <p:ph type="title" idx="9"/>
          </p:nvPr>
        </p:nvSpPr>
        <p:spPr>
          <a:xfrm>
            <a:off x="5960100" y="173410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86" name="Google Shape;1386;p44"/>
          <p:cNvSpPr txBox="1">
            <a:spLocks noGrp="1"/>
          </p:cNvSpPr>
          <p:nvPr>
            <p:ph type="title" idx="2"/>
          </p:nvPr>
        </p:nvSpPr>
        <p:spPr>
          <a:xfrm>
            <a:off x="720000" y="173410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87" name="Google Shape;1387;p44"/>
          <p:cNvSpPr txBox="1">
            <a:spLocks noGrp="1"/>
          </p:cNvSpPr>
          <p:nvPr>
            <p:ph type="title" idx="14"/>
          </p:nvPr>
        </p:nvSpPr>
        <p:spPr>
          <a:xfrm>
            <a:off x="5960101" y="3319950"/>
            <a:ext cx="24639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88" name="Google Shape;1388;p44"/>
          <p:cNvSpPr txBox="1">
            <a:spLocks noGrp="1"/>
          </p:cNvSpPr>
          <p:nvPr>
            <p:ph type="subTitle" idx="15"/>
          </p:nvPr>
        </p:nvSpPr>
        <p:spPr>
          <a:xfrm>
            <a:off x="5960102" y="3750400"/>
            <a:ext cx="2463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grpSp>
        <p:nvGrpSpPr>
          <p:cNvPr id="1389" name="Google Shape;1389;p44"/>
          <p:cNvGrpSpPr/>
          <p:nvPr/>
        </p:nvGrpSpPr>
        <p:grpSpPr>
          <a:xfrm>
            <a:off x="1609376" y="1398675"/>
            <a:ext cx="685152" cy="367960"/>
            <a:chOff x="1022748" y="1362638"/>
            <a:chExt cx="546766" cy="293663"/>
          </a:xfrm>
        </p:grpSpPr>
        <p:sp>
          <p:nvSpPr>
            <p:cNvPr id="1390" name="Google Shape;1390;p44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391" name="Google Shape;1391;p44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392" name="Google Shape;1392;p44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grpSp>
        <p:nvGrpSpPr>
          <p:cNvPr id="1393" name="Google Shape;1393;p44"/>
          <p:cNvGrpSpPr/>
          <p:nvPr/>
        </p:nvGrpSpPr>
        <p:grpSpPr>
          <a:xfrm>
            <a:off x="4229426" y="1398675"/>
            <a:ext cx="685152" cy="367960"/>
            <a:chOff x="1022748" y="1362638"/>
            <a:chExt cx="546766" cy="293663"/>
          </a:xfrm>
        </p:grpSpPr>
        <p:sp>
          <p:nvSpPr>
            <p:cNvPr id="1394" name="Google Shape;1394;p44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</p:sp>
        <p:sp>
          <p:nvSpPr>
            <p:cNvPr id="1395" name="Google Shape;1395;p44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</p:sp>
        <p:sp>
          <p:nvSpPr>
            <p:cNvPr id="1396" name="Google Shape;1396;p44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</p:sp>
      </p:grpSp>
      <p:grpSp>
        <p:nvGrpSpPr>
          <p:cNvPr id="1397" name="Google Shape;1397;p44"/>
          <p:cNvGrpSpPr/>
          <p:nvPr/>
        </p:nvGrpSpPr>
        <p:grpSpPr>
          <a:xfrm>
            <a:off x="6849476" y="1398675"/>
            <a:ext cx="685152" cy="367960"/>
            <a:chOff x="1022748" y="1362638"/>
            <a:chExt cx="546766" cy="293663"/>
          </a:xfrm>
        </p:grpSpPr>
        <p:sp>
          <p:nvSpPr>
            <p:cNvPr id="1398" name="Google Shape;1398;p44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87754F">
                <a:alpha val="52160"/>
              </a:srgbClr>
            </a:solidFill>
            <a:ln>
              <a:noFill/>
            </a:ln>
          </p:spPr>
        </p:sp>
        <p:sp>
          <p:nvSpPr>
            <p:cNvPr id="1399" name="Google Shape;1399;p44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87754F">
                <a:alpha val="52160"/>
              </a:srgbClr>
            </a:solidFill>
            <a:ln>
              <a:noFill/>
            </a:ln>
          </p:spPr>
        </p:sp>
        <p:sp>
          <p:nvSpPr>
            <p:cNvPr id="1400" name="Google Shape;1400;p44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87754F">
                <a:alpha val="52160"/>
              </a:srgbClr>
            </a:solidFill>
            <a:ln>
              <a:noFill/>
            </a:ln>
          </p:spPr>
        </p:sp>
      </p:grpSp>
      <p:grpSp>
        <p:nvGrpSpPr>
          <p:cNvPr id="1401" name="Google Shape;1401;p44"/>
          <p:cNvGrpSpPr/>
          <p:nvPr/>
        </p:nvGrpSpPr>
        <p:grpSpPr>
          <a:xfrm>
            <a:off x="1609376" y="2958775"/>
            <a:ext cx="685152" cy="367960"/>
            <a:chOff x="1022748" y="1362638"/>
            <a:chExt cx="546766" cy="293663"/>
          </a:xfrm>
        </p:grpSpPr>
        <p:sp>
          <p:nvSpPr>
            <p:cNvPr id="1402" name="Google Shape;1402;p44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7AD7E">
                <a:alpha val="52160"/>
              </a:srgbClr>
            </a:solidFill>
            <a:ln>
              <a:noFill/>
            </a:ln>
          </p:spPr>
        </p:sp>
        <p:sp>
          <p:nvSpPr>
            <p:cNvPr id="1403" name="Google Shape;1403;p44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7AD7E">
                <a:alpha val="52160"/>
              </a:srgbClr>
            </a:solidFill>
            <a:ln>
              <a:noFill/>
            </a:ln>
          </p:spPr>
        </p:sp>
        <p:sp>
          <p:nvSpPr>
            <p:cNvPr id="1404" name="Google Shape;1404;p44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7AD7E">
                <a:alpha val="52160"/>
              </a:srgbClr>
            </a:solidFill>
            <a:ln>
              <a:noFill/>
            </a:ln>
          </p:spPr>
        </p:sp>
      </p:grpSp>
      <p:grpSp>
        <p:nvGrpSpPr>
          <p:cNvPr id="1405" name="Google Shape;1405;p44"/>
          <p:cNvGrpSpPr/>
          <p:nvPr/>
        </p:nvGrpSpPr>
        <p:grpSpPr>
          <a:xfrm>
            <a:off x="4229426" y="2958775"/>
            <a:ext cx="685152" cy="367960"/>
            <a:chOff x="1022748" y="1362638"/>
            <a:chExt cx="546766" cy="293663"/>
          </a:xfrm>
        </p:grpSpPr>
        <p:sp>
          <p:nvSpPr>
            <p:cNvPr id="1406" name="Google Shape;1406;p44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E4D6E7">
                <a:alpha val="52550"/>
              </a:srgbClr>
            </a:solidFill>
            <a:ln>
              <a:noFill/>
            </a:ln>
          </p:spPr>
        </p:sp>
        <p:sp>
          <p:nvSpPr>
            <p:cNvPr id="1407" name="Google Shape;1407;p44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E4D6E7">
                <a:alpha val="52550"/>
              </a:srgbClr>
            </a:solidFill>
            <a:ln>
              <a:noFill/>
            </a:ln>
          </p:spPr>
        </p:sp>
        <p:sp>
          <p:nvSpPr>
            <p:cNvPr id="1408" name="Google Shape;1408;p44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E4D6E7">
                <a:alpha val="52550"/>
              </a:srgbClr>
            </a:solidFill>
            <a:ln>
              <a:noFill/>
            </a:ln>
          </p:spPr>
        </p:sp>
      </p:grpSp>
      <p:grpSp>
        <p:nvGrpSpPr>
          <p:cNvPr id="1409" name="Google Shape;1409;p44"/>
          <p:cNvGrpSpPr/>
          <p:nvPr/>
        </p:nvGrpSpPr>
        <p:grpSpPr>
          <a:xfrm>
            <a:off x="6849476" y="2958775"/>
            <a:ext cx="685152" cy="367960"/>
            <a:chOff x="1022748" y="1362638"/>
            <a:chExt cx="546766" cy="293663"/>
          </a:xfrm>
        </p:grpSpPr>
        <p:sp>
          <p:nvSpPr>
            <p:cNvPr id="1410" name="Google Shape;1410;p44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E9DDAF">
                <a:alpha val="52550"/>
              </a:srgbClr>
            </a:solidFill>
            <a:ln>
              <a:noFill/>
            </a:ln>
          </p:spPr>
        </p:sp>
        <p:sp>
          <p:nvSpPr>
            <p:cNvPr id="1411" name="Google Shape;1411;p44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E9DDAF">
                <a:alpha val="52550"/>
              </a:srgbClr>
            </a:solidFill>
            <a:ln>
              <a:noFill/>
            </a:ln>
          </p:spPr>
        </p:sp>
        <p:sp>
          <p:nvSpPr>
            <p:cNvPr id="1412" name="Google Shape;1412;p44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E9DDAF">
                <a:alpha val="52550"/>
              </a:srgbClr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6"/>
          <p:cNvSpPr txBox="1">
            <a:spLocks noGrp="1"/>
          </p:cNvSpPr>
          <p:nvPr>
            <p:ph type="subTitle" idx="1"/>
          </p:nvPr>
        </p:nvSpPr>
        <p:spPr>
          <a:xfrm>
            <a:off x="1143000" y="981200"/>
            <a:ext cx="4324500" cy="2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441" name="Google Shape;1441;p46"/>
          <p:cNvSpPr txBox="1">
            <a:spLocks noGrp="1"/>
          </p:cNvSpPr>
          <p:nvPr>
            <p:ph type="title"/>
          </p:nvPr>
        </p:nvSpPr>
        <p:spPr>
          <a:xfrm>
            <a:off x="1143000" y="3722725"/>
            <a:ext cx="432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443" name="Google Shape;1443;p46"/>
          <p:cNvPicPr preferRelativeResize="0"/>
          <p:nvPr/>
        </p:nvPicPr>
        <p:blipFill rotWithShape="1">
          <a:blip r:embed="rId3">
            <a:alphaModFix/>
          </a:blip>
          <a:srcRect l="45183" t="56222" r="40026" b="3317"/>
          <a:stretch/>
        </p:blipFill>
        <p:spPr>
          <a:xfrm>
            <a:off x="5912600" y="2192275"/>
            <a:ext cx="2088398" cy="27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8"/>
          <p:cNvSpPr/>
          <p:nvPr/>
        </p:nvSpPr>
        <p:spPr>
          <a:xfrm>
            <a:off x="4695250" y="1486861"/>
            <a:ext cx="1794209" cy="505246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465" name="Google Shape;1465;p48"/>
          <p:cNvSpPr txBox="1">
            <a:spLocks noGrp="1"/>
          </p:cNvSpPr>
          <p:nvPr>
            <p:ph type="title"/>
          </p:nvPr>
        </p:nvSpPr>
        <p:spPr>
          <a:xfrm>
            <a:off x="4739550" y="899247"/>
            <a:ext cx="2981100" cy="21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466" name="Google Shape;1466;p48"/>
          <p:cNvSpPr txBox="1">
            <a:spLocks noGrp="1"/>
          </p:cNvSpPr>
          <p:nvPr>
            <p:ph type="subTitle" idx="1"/>
          </p:nvPr>
        </p:nvSpPr>
        <p:spPr>
          <a:xfrm>
            <a:off x="4739550" y="2999447"/>
            <a:ext cx="28473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1468" name="Google Shape;1468;p48"/>
          <p:cNvPicPr preferRelativeResize="0"/>
          <p:nvPr/>
        </p:nvPicPr>
        <p:blipFill rotWithShape="1">
          <a:blip r:embed="rId3">
            <a:alphaModFix/>
          </a:blip>
          <a:srcRect l="68533" t="9572" r="6779" b="75397"/>
          <a:stretch/>
        </p:blipFill>
        <p:spPr>
          <a:xfrm>
            <a:off x="1183475" y="3853625"/>
            <a:ext cx="2547952" cy="7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8"/>
          <p:cNvPicPr preferRelativeResize="0"/>
          <p:nvPr/>
        </p:nvPicPr>
        <p:blipFill rotWithShape="1">
          <a:blip r:embed="rId3">
            <a:alphaModFix/>
          </a:blip>
          <a:srcRect l="77492" t="52763" r="-2179" b="21557"/>
          <a:stretch/>
        </p:blipFill>
        <p:spPr>
          <a:xfrm>
            <a:off x="2190188" y="192289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8"/>
          <p:cNvPicPr preferRelativeResize="0"/>
          <p:nvPr/>
        </p:nvPicPr>
        <p:blipFill rotWithShape="1">
          <a:blip r:embed="rId3">
            <a:alphaModFix/>
          </a:blip>
          <a:srcRect l="68533" t="-1076" r="6779" b="89604"/>
          <a:stretch/>
        </p:blipFill>
        <p:spPr>
          <a:xfrm rot="-3617506">
            <a:off x="153763" y="1154388"/>
            <a:ext cx="254795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1"/>
          <p:cNvSpPr/>
          <p:nvPr/>
        </p:nvSpPr>
        <p:spPr>
          <a:xfrm rot="10800000">
            <a:off x="1281587" y="1393142"/>
            <a:ext cx="1487025" cy="411058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4D6E7">
              <a:alpha val="52550"/>
            </a:srgbClr>
          </a:solidFill>
          <a:ln>
            <a:noFill/>
          </a:ln>
        </p:spPr>
      </p:sp>
      <p:sp>
        <p:nvSpPr>
          <p:cNvPr id="1510" name="Google Shape;1510;p51"/>
          <p:cNvSpPr/>
          <p:nvPr/>
        </p:nvSpPr>
        <p:spPr>
          <a:xfrm>
            <a:off x="3825033" y="1375151"/>
            <a:ext cx="1493934" cy="411058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A3807B">
              <a:alpha val="52550"/>
            </a:srgbClr>
          </a:solidFill>
          <a:ln>
            <a:noFill/>
          </a:ln>
        </p:spPr>
      </p:sp>
      <p:sp>
        <p:nvSpPr>
          <p:cNvPr id="1511" name="Google Shape;1511;p51"/>
          <p:cNvSpPr/>
          <p:nvPr/>
        </p:nvSpPr>
        <p:spPr>
          <a:xfrm rot="10800000">
            <a:off x="6371933" y="1398464"/>
            <a:ext cx="1493934" cy="400469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9DDAF">
              <a:alpha val="52550"/>
            </a:srgbClr>
          </a:solidFill>
          <a:ln>
            <a:noFill/>
          </a:ln>
        </p:spPr>
      </p:sp>
      <p:sp>
        <p:nvSpPr>
          <p:cNvPr id="1512" name="Google Shape;1512;p51"/>
          <p:cNvSpPr/>
          <p:nvPr/>
        </p:nvSpPr>
        <p:spPr>
          <a:xfrm>
            <a:off x="675450" y="539500"/>
            <a:ext cx="2699285" cy="572682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513" name="Google Shape;1513;p51"/>
          <p:cNvSpPr txBox="1">
            <a:spLocks noGrp="1"/>
          </p:cNvSpPr>
          <p:nvPr>
            <p:ph type="subTitle" idx="1"/>
          </p:nvPr>
        </p:nvSpPr>
        <p:spPr>
          <a:xfrm>
            <a:off x="938500" y="3629175"/>
            <a:ext cx="217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1514" name="Google Shape;1514;p51"/>
          <p:cNvSpPr txBox="1">
            <a:spLocks noGrp="1"/>
          </p:cNvSpPr>
          <p:nvPr>
            <p:ph type="subTitle" idx="2"/>
          </p:nvPr>
        </p:nvSpPr>
        <p:spPr>
          <a:xfrm>
            <a:off x="938500" y="3137875"/>
            <a:ext cx="21732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515" name="Google Shape;1515;p51"/>
          <p:cNvSpPr txBox="1">
            <a:spLocks noGrp="1"/>
          </p:cNvSpPr>
          <p:nvPr>
            <p:ph type="subTitle" idx="4"/>
          </p:nvPr>
        </p:nvSpPr>
        <p:spPr>
          <a:xfrm>
            <a:off x="3485400" y="3629175"/>
            <a:ext cx="217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516" name="Google Shape;1516;p51"/>
          <p:cNvSpPr txBox="1">
            <a:spLocks noGrp="1"/>
          </p:cNvSpPr>
          <p:nvPr>
            <p:ph type="subTitle" idx="5"/>
          </p:nvPr>
        </p:nvSpPr>
        <p:spPr>
          <a:xfrm>
            <a:off x="3485400" y="3137875"/>
            <a:ext cx="21732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517" name="Google Shape;1517;p51"/>
          <p:cNvSpPr txBox="1">
            <a:spLocks noGrp="1"/>
          </p:cNvSpPr>
          <p:nvPr>
            <p:ph type="subTitle" idx="7"/>
          </p:nvPr>
        </p:nvSpPr>
        <p:spPr>
          <a:xfrm>
            <a:off x="6032300" y="3629175"/>
            <a:ext cx="21732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518" name="Google Shape;1518;p51"/>
          <p:cNvSpPr txBox="1">
            <a:spLocks noGrp="1"/>
          </p:cNvSpPr>
          <p:nvPr>
            <p:ph type="subTitle" idx="8"/>
          </p:nvPr>
        </p:nvSpPr>
        <p:spPr>
          <a:xfrm>
            <a:off x="6032300" y="3137875"/>
            <a:ext cx="21732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1519" name="Google Shape;1519;p51"/>
          <p:cNvGrpSpPr/>
          <p:nvPr/>
        </p:nvGrpSpPr>
        <p:grpSpPr>
          <a:xfrm>
            <a:off x="1469539" y="1971887"/>
            <a:ext cx="1111122" cy="1111122"/>
            <a:chOff x="4045063" y="635665"/>
            <a:chExt cx="868200" cy="868200"/>
          </a:xfrm>
        </p:grpSpPr>
        <p:sp>
          <p:nvSpPr>
            <p:cNvPr id="1520" name="Google Shape;1520;p51"/>
            <p:cNvSpPr/>
            <p:nvPr/>
          </p:nvSpPr>
          <p:spPr>
            <a:xfrm>
              <a:off x="4049799" y="640401"/>
              <a:ext cx="858900" cy="858900"/>
            </a:xfrm>
            <a:prstGeom prst="donut">
              <a:avLst>
                <a:gd name="adj" fmla="val 3923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1"/>
            <p:cNvSpPr/>
            <p:nvPr/>
          </p:nvSpPr>
          <p:spPr>
            <a:xfrm flipH="1">
              <a:off x="4045063" y="635665"/>
              <a:ext cx="868200" cy="868200"/>
            </a:xfrm>
            <a:prstGeom prst="blockArc">
              <a:avLst>
                <a:gd name="adj1" fmla="val 10798115"/>
                <a:gd name="adj2" fmla="val 16345768"/>
                <a:gd name="adj3" fmla="val 4021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51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poems read</a:t>
            </a:r>
            <a:endParaRPr/>
          </a:p>
        </p:txBody>
      </p:sp>
      <p:sp>
        <p:nvSpPr>
          <p:cNvPr id="1523" name="Google Shape;1523;p51"/>
          <p:cNvSpPr txBox="1">
            <a:spLocks noGrp="1"/>
          </p:cNvSpPr>
          <p:nvPr>
            <p:ph type="title" idx="3"/>
          </p:nvPr>
        </p:nvSpPr>
        <p:spPr>
          <a:xfrm>
            <a:off x="3873150" y="1468359"/>
            <a:ext cx="13977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524" name="Google Shape;1524;p51"/>
          <p:cNvSpPr txBox="1">
            <a:spLocks noGrp="1"/>
          </p:cNvSpPr>
          <p:nvPr>
            <p:ph type="title" idx="6"/>
          </p:nvPr>
        </p:nvSpPr>
        <p:spPr>
          <a:xfrm>
            <a:off x="6420050" y="1468359"/>
            <a:ext cx="13977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525" name="Google Shape;1525;p51"/>
          <p:cNvSpPr txBox="1">
            <a:spLocks noGrp="1"/>
          </p:cNvSpPr>
          <p:nvPr>
            <p:ph type="title"/>
          </p:nvPr>
        </p:nvSpPr>
        <p:spPr>
          <a:xfrm>
            <a:off x="1326250" y="1468350"/>
            <a:ext cx="13977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grpSp>
        <p:nvGrpSpPr>
          <p:cNvPr id="1526" name="Google Shape;1526;p51"/>
          <p:cNvGrpSpPr/>
          <p:nvPr/>
        </p:nvGrpSpPr>
        <p:grpSpPr>
          <a:xfrm>
            <a:off x="4016439" y="1971887"/>
            <a:ext cx="1111122" cy="1111122"/>
            <a:chOff x="4045063" y="635665"/>
            <a:chExt cx="868200" cy="868200"/>
          </a:xfrm>
        </p:grpSpPr>
        <p:sp>
          <p:nvSpPr>
            <p:cNvPr id="1527" name="Google Shape;1527;p51"/>
            <p:cNvSpPr/>
            <p:nvPr/>
          </p:nvSpPr>
          <p:spPr>
            <a:xfrm>
              <a:off x="4049799" y="640401"/>
              <a:ext cx="858900" cy="858900"/>
            </a:xfrm>
            <a:prstGeom prst="donut">
              <a:avLst>
                <a:gd name="adj" fmla="val 3923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 flipH="1">
              <a:off x="4045063" y="635665"/>
              <a:ext cx="868200" cy="868200"/>
            </a:xfrm>
            <a:prstGeom prst="blockArc">
              <a:avLst>
                <a:gd name="adj1" fmla="val 5472610"/>
                <a:gd name="adj2" fmla="val 16256667"/>
                <a:gd name="adj3" fmla="val 3968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51"/>
          <p:cNvGrpSpPr/>
          <p:nvPr/>
        </p:nvGrpSpPr>
        <p:grpSpPr>
          <a:xfrm>
            <a:off x="6563339" y="1971887"/>
            <a:ext cx="1111122" cy="1111122"/>
            <a:chOff x="4045063" y="635665"/>
            <a:chExt cx="868200" cy="868200"/>
          </a:xfrm>
        </p:grpSpPr>
        <p:sp>
          <p:nvSpPr>
            <p:cNvPr id="1530" name="Google Shape;1530;p51"/>
            <p:cNvSpPr/>
            <p:nvPr/>
          </p:nvSpPr>
          <p:spPr>
            <a:xfrm>
              <a:off x="4049799" y="640401"/>
              <a:ext cx="858900" cy="858900"/>
            </a:xfrm>
            <a:prstGeom prst="donut">
              <a:avLst>
                <a:gd name="adj" fmla="val 3923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 flipH="1">
              <a:off x="4045063" y="635665"/>
              <a:ext cx="868200" cy="868200"/>
            </a:xfrm>
            <a:prstGeom prst="blockArc">
              <a:avLst>
                <a:gd name="adj1" fmla="val 36416"/>
                <a:gd name="adj2" fmla="val 16256667"/>
                <a:gd name="adj3" fmla="val 39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2"/>
          <p:cNvSpPr/>
          <p:nvPr/>
        </p:nvSpPr>
        <p:spPr>
          <a:xfrm>
            <a:off x="1678000" y="1511100"/>
            <a:ext cx="2327263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537" name="Google Shape;1537;p52"/>
          <p:cNvSpPr txBox="1">
            <a:spLocks noGrp="1"/>
          </p:cNvSpPr>
          <p:nvPr>
            <p:ph type="title"/>
          </p:nvPr>
        </p:nvSpPr>
        <p:spPr>
          <a:xfrm>
            <a:off x="1019175" y="1439425"/>
            <a:ext cx="29274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1538" name="Google Shape;1538;p52"/>
          <p:cNvSpPr txBox="1">
            <a:spLocks noGrp="1"/>
          </p:cNvSpPr>
          <p:nvPr>
            <p:ph type="subTitle" idx="1"/>
          </p:nvPr>
        </p:nvSpPr>
        <p:spPr>
          <a:xfrm>
            <a:off x="1018925" y="2623750"/>
            <a:ext cx="2927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1539" name="Google Shape;1539;p52"/>
          <p:cNvGrpSpPr/>
          <p:nvPr/>
        </p:nvGrpSpPr>
        <p:grpSpPr>
          <a:xfrm>
            <a:off x="4436000" y="1028913"/>
            <a:ext cx="3727985" cy="2944182"/>
            <a:chOff x="4436000" y="1028913"/>
            <a:chExt cx="3727985" cy="2944182"/>
          </a:xfrm>
        </p:grpSpPr>
        <p:pic>
          <p:nvPicPr>
            <p:cNvPr id="1540" name="Google Shape;1540;p52"/>
            <p:cNvPicPr preferRelativeResize="0"/>
            <p:nvPr/>
          </p:nvPicPr>
          <p:blipFill rotWithShape="1">
            <a:blip r:embed="rId3">
              <a:alphaModFix/>
            </a:blip>
            <a:srcRect l="3772" r="3772"/>
            <a:stretch/>
          </p:blipFill>
          <p:spPr>
            <a:xfrm>
              <a:off x="4553809" y="1163690"/>
              <a:ext cx="3471516" cy="2109785"/>
            </a:xfrm>
            <a:prstGeom prst="rect">
              <a:avLst/>
            </a:prstGeom>
            <a:noFill/>
            <a:ln w="9525" cap="flat" cmpd="sng">
              <a:solidFill>
                <a:srgbClr val="FDF9C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41" name="Google Shape;1541;p52"/>
            <p:cNvSpPr/>
            <p:nvPr/>
          </p:nvSpPr>
          <p:spPr>
            <a:xfrm>
              <a:off x="4436000" y="1028913"/>
              <a:ext cx="3727985" cy="2944182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3"/>
          <p:cNvSpPr/>
          <p:nvPr/>
        </p:nvSpPr>
        <p:spPr>
          <a:xfrm>
            <a:off x="5012822" y="1530450"/>
            <a:ext cx="1681539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547" name="Google Shape;1547;p53"/>
          <p:cNvSpPr txBox="1">
            <a:spLocks noGrp="1"/>
          </p:cNvSpPr>
          <p:nvPr>
            <p:ph type="title"/>
          </p:nvPr>
        </p:nvSpPr>
        <p:spPr>
          <a:xfrm>
            <a:off x="5053475" y="1435608"/>
            <a:ext cx="3071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1548" name="Google Shape;1548;p53"/>
          <p:cNvSpPr txBox="1">
            <a:spLocks noGrp="1"/>
          </p:cNvSpPr>
          <p:nvPr>
            <p:ph type="subTitle" idx="1"/>
          </p:nvPr>
        </p:nvSpPr>
        <p:spPr>
          <a:xfrm>
            <a:off x="5053725" y="2624328"/>
            <a:ext cx="30711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4"/>
          <p:cNvSpPr/>
          <p:nvPr/>
        </p:nvSpPr>
        <p:spPr>
          <a:xfrm>
            <a:off x="2456300" y="1511875"/>
            <a:ext cx="1539108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557" name="Google Shape;1557;p54"/>
          <p:cNvSpPr txBox="1">
            <a:spLocks noGrp="1"/>
          </p:cNvSpPr>
          <p:nvPr>
            <p:ph type="title"/>
          </p:nvPr>
        </p:nvSpPr>
        <p:spPr>
          <a:xfrm>
            <a:off x="1019175" y="1439425"/>
            <a:ext cx="29274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1558" name="Google Shape;1558;p54"/>
          <p:cNvSpPr txBox="1">
            <a:spLocks noGrp="1"/>
          </p:cNvSpPr>
          <p:nvPr>
            <p:ph type="subTitle" idx="1"/>
          </p:nvPr>
        </p:nvSpPr>
        <p:spPr>
          <a:xfrm>
            <a:off x="1018925" y="2623750"/>
            <a:ext cx="2927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1559" name="Google Shape;1559;p54"/>
          <p:cNvGrpSpPr/>
          <p:nvPr/>
        </p:nvGrpSpPr>
        <p:grpSpPr>
          <a:xfrm>
            <a:off x="5531725" y="808388"/>
            <a:ext cx="1783519" cy="3526715"/>
            <a:chOff x="5531725" y="808388"/>
            <a:chExt cx="1783519" cy="3526715"/>
          </a:xfrm>
        </p:grpSpPr>
        <p:sp>
          <p:nvSpPr>
            <p:cNvPr id="1560" name="Google Shape;1560;p54"/>
            <p:cNvSpPr/>
            <p:nvPr/>
          </p:nvSpPr>
          <p:spPr>
            <a:xfrm>
              <a:off x="5531725" y="808388"/>
              <a:ext cx="1783519" cy="3526715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1" name="Google Shape;1561;p54"/>
            <p:cNvPicPr preferRelativeResize="0"/>
            <p:nvPr/>
          </p:nvPicPr>
          <p:blipFill rotWithShape="1">
            <a:blip r:embed="rId3">
              <a:alphaModFix/>
            </a:blip>
            <a:srcRect l="941" t="4977" b="2669"/>
            <a:stretch/>
          </p:blipFill>
          <p:spPr>
            <a:xfrm>
              <a:off x="5605475" y="1195400"/>
              <a:ext cx="1648975" cy="2747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6"/>
          <p:cNvSpPr/>
          <p:nvPr/>
        </p:nvSpPr>
        <p:spPr>
          <a:xfrm>
            <a:off x="1031614" y="2866638"/>
            <a:ext cx="6750218" cy="114719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84" name="Google Shape;1584;p56"/>
          <p:cNvCxnSpPr/>
          <p:nvPr/>
        </p:nvCxnSpPr>
        <p:spPr>
          <a:xfrm>
            <a:off x="2054200" y="2403313"/>
            <a:ext cx="0" cy="606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5" name="Google Shape;1585;p56"/>
          <p:cNvCxnSpPr/>
          <p:nvPr/>
        </p:nvCxnSpPr>
        <p:spPr>
          <a:xfrm rot="10800000">
            <a:off x="3732733" y="2828850"/>
            <a:ext cx="0" cy="674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" name="Google Shape;1586;p56"/>
          <p:cNvCxnSpPr/>
          <p:nvPr/>
        </p:nvCxnSpPr>
        <p:spPr>
          <a:xfrm>
            <a:off x="5411267" y="2403313"/>
            <a:ext cx="0" cy="558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7" name="Google Shape;1587;p56"/>
          <p:cNvCxnSpPr/>
          <p:nvPr/>
        </p:nvCxnSpPr>
        <p:spPr>
          <a:xfrm rot="10800000">
            <a:off x="7089800" y="2866950"/>
            <a:ext cx="0" cy="636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88" name="Google Shape;1588;p56"/>
          <p:cNvSpPr/>
          <p:nvPr/>
        </p:nvSpPr>
        <p:spPr>
          <a:xfrm rot="10800000">
            <a:off x="6522994" y="3404958"/>
            <a:ext cx="1133604" cy="47738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89" name="Google Shape;1589;p56"/>
          <p:cNvSpPr/>
          <p:nvPr/>
        </p:nvSpPr>
        <p:spPr>
          <a:xfrm>
            <a:off x="4844461" y="2047508"/>
            <a:ext cx="1133604" cy="47738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90" name="Google Shape;1590;p56"/>
          <p:cNvSpPr/>
          <p:nvPr/>
        </p:nvSpPr>
        <p:spPr>
          <a:xfrm rot="10800000">
            <a:off x="1487394" y="2047508"/>
            <a:ext cx="1133604" cy="47738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91" name="Google Shape;1591;p56"/>
          <p:cNvSpPr/>
          <p:nvPr/>
        </p:nvSpPr>
        <p:spPr>
          <a:xfrm rot="10800000">
            <a:off x="3165928" y="3404958"/>
            <a:ext cx="1133604" cy="47738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92" name="Google Shape;1592;p56"/>
          <p:cNvSpPr/>
          <p:nvPr/>
        </p:nvSpPr>
        <p:spPr>
          <a:xfrm>
            <a:off x="630650" y="501950"/>
            <a:ext cx="2011842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593" name="Google Shape;1593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of poetry activities</a:t>
            </a:r>
            <a:endParaRPr/>
          </a:p>
        </p:txBody>
      </p:sp>
      <p:sp>
        <p:nvSpPr>
          <p:cNvPr id="1594" name="Google Shape;1594;p56"/>
          <p:cNvSpPr txBox="1"/>
          <p:nvPr/>
        </p:nvSpPr>
        <p:spPr>
          <a:xfrm flipH="1">
            <a:off x="1465900" y="2121925"/>
            <a:ext cx="1176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Day 1</a:t>
            </a:r>
            <a:endParaRPr sz="2300">
              <a:solidFill>
                <a:srgbClr val="434343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595" name="Google Shape;1595;p56"/>
          <p:cNvSpPr txBox="1"/>
          <p:nvPr/>
        </p:nvSpPr>
        <p:spPr>
          <a:xfrm flipH="1">
            <a:off x="818190" y="1304486"/>
            <a:ext cx="24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 is the second planet from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596" name="Google Shape;1596;p56"/>
          <p:cNvSpPr txBox="1"/>
          <p:nvPr/>
        </p:nvSpPr>
        <p:spPr>
          <a:xfrm flipH="1">
            <a:off x="3144433" y="3502950"/>
            <a:ext cx="1176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Day 2</a:t>
            </a:r>
            <a:endParaRPr sz="2300">
              <a:solidFill>
                <a:srgbClr val="434343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597" name="Google Shape;1597;p56"/>
          <p:cNvSpPr txBox="1"/>
          <p:nvPr/>
        </p:nvSpPr>
        <p:spPr>
          <a:xfrm flipH="1">
            <a:off x="2496727" y="3956177"/>
            <a:ext cx="24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Mercury is the closest planet to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598" name="Google Shape;1598;p56"/>
          <p:cNvSpPr txBox="1"/>
          <p:nvPr/>
        </p:nvSpPr>
        <p:spPr>
          <a:xfrm flipH="1">
            <a:off x="4822967" y="2121925"/>
            <a:ext cx="1176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Day 3</a:t>
            </a:r>
            <a:endParaRPr sz="2300">
              <a:solidFill>
                <a:srgbClr val="434343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599" name="Google Shape;1599;p56"/>
          <p:cNvSpPr txBox="1"/>
          <p:nvPr/>
        </p:nvSpPr>
        <p:spPr>
          <a:xfrm flipH="1">
            <a:off x="4175263" y="1304486"/>
            <a:ext cx="24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Despite being red, Mars is a very cold place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600" name="Google Shape;1600;p56"/>
          <p:cNvSpPr txBox="1"/>
          <p:nvPr/>
        </p:nvSpPr>
        <p:spPr>
          <a:xfrm flipH="1">
            <a:off x="6501500" y="3502950"/>
            <a:ext cx="1176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34343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Day 4</a:t>
            </a:r>
            <a:endParaRPr sz="2300">
              <a:solidFill>
                <a:srgbClr val="434343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601" name="Google Shape;1601;p56"/>
          <p:cNvSpPr txBox="1"/>
          <p:nvPr/>
        </p:nvSpPr>
        <p:spPr>
          <a:xfrm flipH="1">
            <a:off x="5853800" y="3956177"/>
            <a:ext cx="24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Jupiter is the biggest planet of them all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7"/>
          <p:cNvSpPr/>
          <p:nvPr/>
        </p:nvSpPr>
        <p:spPr>
          <a:xfrm>
            <a:off x="3650075" y="539500"/>
            <a:ext cx="1636365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607" name="Google Shape;160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the poetry</a:t>
            </a:r>
            <a:endParaRPr/>
          </a:p>
        </p:txBody>
      </p:sp>
      <p:grpSp>
        <p:nvGrpSpPr>
          <p:cNvPr id="1608" name="Google Shape;1608;p57"/>
          <p:cNvGrpSpPr/>
          <p:nvPr/>
        </p:nvGrpSpPr>
        <p:grpSpPr>
          <a:xfrm>
            <a:off x="3664470" y="1409950"/>
            <a:ext cx="4498295" cy="2898854"/>
            <a:chOff x="229225" y="549050"/>
            <a:chExt cx="7161750" cy="4615275"/>
          </a:xfrm>
        </p:grpSpPr>
        <p:sp>
          <p:nvSpPr>
            <p:cNvPr id="1609" name="Google Shape;1609;p57"/>
            <p:cNvSpPr/>
            <p:nvPr/>
          </p:nvSpPr>
          <p:spPr>
            <a:xfrm>
              <a:off x="627425" y="2326500"/>
              <a:ext cx="1488625" cy="1368700"/>
            </a:xfrm>
            <a:custGeom>
              <a:avLst/>
              <a:gdLst/>
              <a:ahLst/>
              <a:cxnLst/>
              <a:rect l="l" t="t" r="r" b="b"/>
              <a:pathLst>
                <a:path w="59545" h="54748" extrusionOk="0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229225" y="2394575"/>
              <a:ext cx="390500" cy="214975"/>
            </a:xfrm>
            <a:custGeom>
              <a:avLst/>
              <a:gdLst/>
              <a:ahLst/>
              <a:cxnLst/>
              <a:rect l="l" t="t" r="r" b="b"/>
              <a:pathLst>
                <a:path w="15620" h="8599" extrusionOk="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619700" y="2453625"/>
              <a:ext cx="7750" cy="4700"/>
            </a:xfrm>
            <a:custGeom>
              <a:avLst/>
              <a:gdLst/>
              <a:ahLst/>
              <a:cxnLst/>
              <a:rect l="l" t="t" r="r" b="b"/>
              <a:pathLst>
                <a:path w="310" h="188" extrusionOk="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7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7"/>
            <p:cNvSpPr/>
            <p:nvPr/>
          </p:nvSpPr>
          <p:spPr>
            <a:xfrm>
              <a:off x="485900" y="239927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fill="none" extrusionOk="0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974450" y="2255775"/>
              <a:ext cx="21025" cy="28625"/>
            </a:xfrm>
            <a:custGeom>
              <a:avLst/>
              <a:gdLst/>
              <a:ahLst/>
              <a:cxnLst/>
              <a:rect l="l" t="t" r="r" b="b"/>
              <a:pathLst>
                <a:path w="841" h="1145" extrusionOk="0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277475" y="1782875"/>
              <a:ext cx="1282325" cy="813425"/>
            </a:xfrm>
            <a:custGeom>
              <a:avLst/>
              <a:gdLst/>
              <a:ahLst/>
              <a:cxnLst/>
              <a:rect l="l" t="t" r="r" b="b"/>
              <a:pathLst>
                <a:path w="51293" h="32537" extrusionOk="0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1982300" y="2504500"/>
              <a:ext cx="64825" cy="112625"/>
            </a:xfrm>
            <a:custGeom>
              <a:avLst/>
              <a:gdLst/>
              <a:ahLst/>
              <a:cxnLst/>
              <a:rect l="l" t="t" r="r" b="b"/>
              <a:pathLst>
                <a:path w="2593" h="450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1965925" y="2438400"/>
              <a:ext cx="16400" cy="66125"/>
            </a:xfrm>
            <a:custGeom>
              <a:avLst/>
              <a:gdLst/>
              <a:ahLst/>
              <a:cxnLst/>
              <a:rect l="l" t="t" r="r" b="b"/>
              <a:pathLst>
                <a:path w="656" h="2645" extrusionOk="0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1646825" y="2096200"/>
              <a:ext cx="445350" cy="351225"/>
            </a:xfrm>
            <a:custGeom>
              <a:avLst/>
              <a:gdLst/>
              <a:ahLst/>
              <a:cxnLst/>
              <a:rect l="l" t="t" r="r" b="b"/>
              <a:pathLst>
                <a:path w="17814" h="14049" extrusionOk="0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2029925" y="2223150"/>
              <a:ext cx="265325" cy="386075"/>
            </a:xfrm>
            <a:custGeom>
              <a:avLst/>
              <a:gdLst/>
              <a:ahLst/>
              <a:cxnLst/>
              <a:rect l="l" t="t" r="r" b="b"/>
              <a:pathLst>
                <a:path w="10613" h="15443" extrusionOk="0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2287025" y="2324375"/>
              <a:ext cx="290100" cy="308650"/>
            </a:xfrm>
            <a:custGeom>
              <a:avLst/>
              <a:gdLst/>
              <a:ahLst/>
              <a:cxnLst/>
              <a:rect l="l" t="t" r="r" b="b"/>
              <a:pathLst>
                <a:path w="11604" h="12346" extrusionOk="0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2000425" y="3668900"/>
              <a:ext cx="255750" cy="503975"/>
            </a:xfrm>
            <a:custGeom>
              <a:avLst/>
              <a:gdLst/>
              <a:ahLst/>
              <a:cxnLst/>
              <a:rect l="l" t="t" r="r" b="b"/>
              <a:pathLst>
                <a:path w="10230" h="20159" extrusionOk="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2105800" y="4171775"/>
              <a:ext cx="307475" cy="989675"/>
            </a:xfrm>
            <a:custGeom>
              <a:avLst/>
              <a:gdLst/>
              <a:ahLst/>
              <a:cxnLst/>
              <a:rect l="l" t="t" r="r" b="b"/>
              <a:pathLst>
                <a:path w="12299" h="39587" extrusionOk="0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2271275" y="4054625"/>
              <a:ext cx="651325" cy="1046350"/>
            </a:xfrm>
            <a:custGeom>
              <a:avLst/>
              <a:gdLst/>
              <a:ahLst/>
              <a:cxnLst/>
              <a:rect l="l" t="t" r="r" b="b"/>
              <a:pathLst>
                <a:path w="26053" h="41854" extrusionOk="0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1583375" y="3415625"/>
              <a:ext cx="27825" cy="21875"/>
            </a:xfrm>
            <a:custGeom>
              <a:avLst/>
              <a:gdLst/>
              <a:ahLst/>
              <a:cxnLst/>
              <a:rect l="l" t="t" r="r" b="b"/>
              <a:pathLst>
                <a:path w="1113" h="875" extrusionOk="0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1611100" y="3392825"/>
              <a:ext cx="26300" cy="24650"/>
            </a:xfrm>
            <a:custGeom>
              <a:avLst/>
              <a:gdLst/>
              <a:ahLst/>
              <a:cxnLst/>
              <a:rect l="l" t="t" r="r" b="b"/>
              <a:pathLst>
                <a:path w="1052" h="986" extrusionOk="0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2233600" y="3828000"/>
              <a:ext cx="18275" cy="19275"/>
            </a:xfrm>
            <a:custGeom>
              <a:avLst/>
              <a:gdLst/>
              <a:ahLst/>
              <a:cxnLst/>
              <a:rect l="l" t="t" r="r" b="b"/>
              <a:pathLst>
                <a:path w="731" h="771" extrusionOk="0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2564525" y="3930825"/>
              <a:ext cx="88525" cy="91100"/>
            </a:xfrm>
            <a:custGeom>
              <a:avLst/>
              <a:gdLst/>
              <a:ahLst/>
              <a:cxnLst/>
              <a:rect l="l" t="t" r="r" b="b"/>
              <a:pathLst>
                <a:path w="3541" h="3644" extrusionOk="0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1589325" y="3178675"/>
              <a:ext cx="1345850" cy="1985650"/>
            </a:xfrm>
            <a:custGeom>
              <a:avLst/>
              <a:gdLst/>
              <a:ahLst/>
              <a:cxnLst/>
              <a:rect l="l" t="t" r="r" b="b"/>
              <a:pathLst>
                <a:path w="53834" h="79426" extrusionOk="0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2003525" y="3325225"/>
              <a:ext cx="305325" cy="147250"/>
            </a:xfrm>
            <a:custGeom>
              <a:avLst/>
              <a:gdLst/>
              <a:ahLst/>
              <a:cxnLst/>
              <a:rect l="l" t="t" r="r" b="b"/>
              <a:pathLst>
                <a:path w="12213" h="5890" extrusionOk="0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2053850" y="2646725"/>
              <a:ext cx="613050" cy="516425"/>
            </a:xfrm>
            <a:custGeom>
              <a:avLst/>
              <a:gdLst/>
              <a:ahLst/>
              <a:cxnLst/>
              <a:rect l="l" t="t" r="r" b="b"/>
              <a:pathLst>
                <a:path w="24522" h="20657" extrusionOk="0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2878850" y="956500"/>
              <a:ext cx="59000" cy="79050"/>
            </a:xfrm>
            <a:custGeom>
              <a:avLst/>
              <a:gdLst/>
              <a:ahLst/>
              <a:cxnLst/>
              <a:rect l="l" t="t" r="r" b="b"/>
              <a:pathLst>
                <a:path w="2360" h="3162" extrusionOk="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2591950" y="1603975"/>
              <a:ext cx="3275" cy="3925"/>
            </a:xfrm>
            <a:custGeom>
              <a:avLst/>
              <a:gdLst/>
              <a:ahLst/>
              <a:cxnLst/>
              <a:rect l="l" t="t" r="r" b="b"/>
              <a:pathLst>
                <a:path w="131" h="157" extrusionOk="0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2741575" y="1422025"/>
              <a:ext cx="117325" cy="137075"/>
            </a:xfrm>
            <a:custGeom>
              <a:avLst/>
              <a:gdLst/>
              <a:ahLst/>
              <a:cxnLst/>
              <a:rect l="l" t="t" r="r" b="b"/>
              <a:pathLst>
                <a:path w="4693" h="5483" extrusionOk="0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2753550" y="1723425"/>
              <a:ext cx="46075" cy="54600"/>
            </a:xfrm>
            <a:custGeom>
              <a:avLst/>
              <a:gdLst/>
              <a:ahLst/>
              <a:cxnLst/>
              <a:rect l="l" t="t" r="r" b="b"/>
              <a:pathLst>
                <a:path w="1843" h="2184" extrusionOk="0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013825" y="1258700"/>
              <a:ext cx="106550" cy="113700"/>
            </a:xfrm>
            <a:custGeom>
              <a:avLst/>
              <a:gdLst/>
              <a:ahLst/>
              <a:cxnLst/>
              <a:rect l="l" t="t" r="r" b="b"/>
              <a:pathLst>
                <a:path w="4262" h="4548" extrusionOk="0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189500" y="1467850"/>
              <a:ext cx="5950" cy="5300"/>
            </a:xfrm>
            <a:custGeom>
              <a:avLst/>
              <a:gdLst/>
              <a:ahLst/>
              <a:cxnLst/>
              <a:rect l="l" t="t" r="r" b="b"/>
              <a:pathLst>
                <a:path w="238" h="212" extrusionOk="0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1570450" y="549050"/>
              <a:ext cx="1813800" cy="1774475"/>
            </a:xfrm>
            <a:custGeom>
              <a:avLst/>
              <a:gdLst/>
              <a:ahLst/>
              <a:cxnLst/>
              <a:rect l="l" t="t" r="r" b="b"/>
              <a:pathLst>
                <a:path w="72552" h="70979" extrusionOk="0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1156325" y="1192300"/>
              <a:ext cx="429675" cy="394375"/>
            </a:xfrm>
            <a:custGeom>
              <a:avLst/>
              <a:gdLst/>
              <a:ahLst/>
              <a:cxnLst/>
              <a:rect l="l" t="t" r="r" b="b"/>
              <a:pathLst>
                <a:path w="17187" h="15775" extrusionOk="0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1539350" y="1278375"/>
              <a:ext cx="75750" cy="77625"/>
            </a:xfrm>
            <a:custGeom>
              <a:avLst/>
              <a:gdLst/>
              <a:ahLst/>
              <a:cxnLst/>
              <a:rect l="l" t="t" r="r" b="b"/>
              <a:pathLst>
                <a:path w="3030" h="3105" extrusionOk="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1546875" y="1112825"/>
              <a:ext cx="224550" cy="180650"/>
            </a:xfrm>
            <a:custGeom>
              <a:avLst/>
              <a:gdLst/>
              <a:ahLst/>
              <a:cxnLst/>
              <a:rect l="l" t="t" r="r" b="b"/>
              <a:pathLst>
                <a:path w="8982" h="7226" extrusionOk="0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1737125" y="905350"/>
              <a:ext cx="192825" cy="321850"/>
            </a:xfrm>
            <a:custGeom>
              <a:avLst/>
              <a:gdLst/>
              <a:ahLst/>
              <a:cxnLst/>
              <a:rect l="l" t="t" r="r" b="b"/>
              <a:pathLst>
                <a:path w="7713" h="12874" extrusionOk="0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134800" y="2033550"/>
              <a:ext cx="230750" cy="177850"/>
            </a:xfrm>
            <a:custGeom>
              <a:avLst/>
              <a:gdLst/>
              <a:ahLst/>
              <a:cxnLst/>
              <a:rect l="l" t="t" r="r" b="b"/>
              <a:pathLst>
                <a:path w="9230" h="7114" extrusionOk="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3451425" y="1868325"/>
              <a:ext cx="900375" cy="1164925"/>
            </a:xfrm>
            <a:custGeom>
              <a:avLst/>
              <a:gdLst/>
              <a:ahLst/>
              <a:cxnLst/>
              <a:rect l="l" t="t" r="r" b="b"/>
              <a:pathLst>
                <a:path w="36015" h="46597" extrusionOk="0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3718175" y="2963250"/>
              <a:ext cx="10100" cy="10000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3701000" y="2861350"/>
              <a:ext cx="59850" cy="102000"/>
            </a:xfrm>
            <a:custGeom>
              <a:avLst/>
              <a:gdLst/>
              <a:ahLst/>
              <a:cxnLst/>
              <a:rect l="l" t="t" r="r" b="b"/>
              <a:pathLst>
                <a:path w="2394" h="4080" extrusionOk="0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162850" y="3176950"/>
              <a:ext cx="825" cy="1400"/>
            </a:xfrm>
            <a:custGeom>
              <a:avLst/>
              <a:gdLst/>
              <a:ahLst/>
              <a:cxnLst/>
              <a:rect l="l" t="t" r="r" b="b"/>
              <a:pathLst>
                <a:path w="33" h="56" extrusionOk="0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3697825" y="3288025"/>
              <a:ext cx="7975" cy="11300"/>
            </a:xfrm>
            <a:custGeom>
              <a:avLst/>
              <a:gdLst/>
              <a:ahLst/>
              <a:cxnLst/>
              <a:rect l="l" t="t" r="r" b="b"/>
              <a:pathLst>
                <a:path w="319" h="452" extrusionOk="0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909450" y="3369675"/>
              <a:ext cx="62600" cy="80850"/>
            </a:xfrm>
            <a:custGeom>
              <a:avLst/>
              <a:gdLst/>
              <a:ahLst/>
              <a:cxnLst/>
              <a:rect l="l" t="t" r="r" b="b"/>
              <a:pathLst>
                <a:path w="2504" h="3234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285550" y="3006625"/>
              <a:ext cx="1042475" cy="1050600"/>
            </a:xfrm>
            <a:custGeom>
              <a:avLst/>
              <a:gdLst/>
              <a:ahLst/>
              <a:cxnLst/>
              <a:rect l="l" t="t" r="r" b="b"/>
              <a:pathLst>
                <a:path w="41699" h="42024" extrusionOk="0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4020600" y="4528725"/>
              <a:ext cx="89650" cy="23625"/>
            </a:xfrm>
            <a:custGeom>
              <a:avLst/>
              <a:gdLst/>
              <a:ahLst/>
              <a:cxnLst/>
              <a:rect l="l" t="t" r="r" b="b"/>
              <a:pathLst>
                <a:path w="3586" h="945" extrusionOk="0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3817925" y="4050975"/>
              <a:ext cx="202775" cy="477700"/>
            </a:xfrm>
            <a:custGeom>
              <a:avLst/>
              <a:gdLst/>
              <a:ahLst/>
              <a:cxnLst/>
              <a:rect l="l" t="t" r="r" b="b"/>
              <a:pathLst>
                <a:path w="8111" h="19108" extrusionOk="0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4110175" y="3244525"/>
              <a:ext cx="798225" cy="1302350"/>
            </a:xfrm>
            <a:custGeom>
              <a:avLst/>
              <a:gdLst/>
              <a:ahLst/>
              <a:cxnLst/>
              <a:rect l="l" t="t" r="r" b="b"/>
              <a:pathLst>
                <a:path w="31929" h="52094" extrusionOk="0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835550" y="2303200"/>
              <a:ext cx="19500" cy="20300"/>
            </a:xfrm>
            <a:custGeom>
              <a:avLst/>
              <a:gdLst/>
              <a:ahLst/>
              <a:cxnLst/>
              <a:rect l="l" t="t" r="r" b="b"/>
              <a:pathLst>
                <a:path w="780" h="812" extrusionOk="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3855025" y="2280550"/>
              <a:ext cx="21675" cy="22675"/>
            </a:xfrm>
            <a:custGeom>
              <a:avLst/>
              <a:gdLst/>
              <a:ahLst/>
              <a:cxnLst/>
              <a:rect l="l" t="t" r="r" b="b"/>
              <a:pathLst>
                <a:path w="867" h="907" extrusionOk="0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3876675" y="2249375"/>
              <a:ext cx="28750" cy="31200"/>
            </a:xfrm>
            <a:custGeom>
              <a:avLst/>
              <a:gdLst/>
              <a:ahLst/>
              <a:cxnLst/>
              <a:rect l="l" t="t" r="r" b="b"/>
              <a:pathLst>
                <a:path w="1150" h="1248" extrusionOk="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3514925" y="1774450"/>
              <a:ext cx="981275" cy="1252850"/>
            </a:xfrm>
            <a:custGeom>
              <a:avLst/>
              <a:gdLst/>
              <a:ahLst/>
              <a:cxnLst/>
              <a:rect l="l" t="t" r="r" b="b"/>
              <a:pathLst>
                <a:path w="39251" h="50114" extrusionOk="0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4676950" y="2073550"/>
              <a:ext cx="20750" cy="22675"/>
            </a:xfrm>
            <a:custGeom>
              <a:avLst/>
              <a:gdLst/>
              <a:ahLst/>
              <a:cxnLst/>
              <a:rect l="l" t="t" r="r" b="b"/>
              <a:pathLst>
                <a:path w="830" h="907" extrusionOk="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4104175" y="2561150"/>
              <a:ext cx="133900" cy="132250"/>
            </a:xfrm>
            <a:custGeom>
              <a:avLst/>
              <a:gdLst/>
              <a:ahLst/>
              <a:cxnLst/>
              <a:rect l="l" t="t" r="r" b="b"/>
              <a:pathLst>
                <a:path w="5356" h="5290" extrusionOk="0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4529425" y="2080700"/>
              <a:ext cx="100725" cy="115050"/>
            </a:xfrm>
            <a:custGeom>
              <a:avLst/>
              <a:gdLst/>
              <a:ahLst/>
              <a:cxnLst/>
              <a:rect l="l" t="t" r="r" b="b"/>
              <a:pathLst>
                <a:path w="4029" h="4602" extrusionOk="0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4023550" y="2864950"/>
              <a:ext cx="12525" cy="11925"/>
            </a:xfrm>
            <a:custGeom>
              <a:avLst/>
              <a:gdLst/>
              <a:ahLst/>
              <a:cxnLst/>
              <a:rect l="l" t="t" r="r" b="b"/>
              <a:pathLst>
                <a:path w="501" h="477" extrusionOk="0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4146900" y="2619550"/>
              <a:ext cx="291675" cy="383175"/>
            </a:xfrm>
            <a:custGeom>
              <a:avLst/>
              <a:gdLst/>
              <a:ahLst/>
              <a:cxnLst/>
              <a:rect l="l" t="t" r="r" b="b"/>
              <a:pathLst>
                <a:path w="11667" h="15327" extrusionOk="0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4438500" y="2570050"/>
              <a:ext cx="41375" cy="49525"/>
            </a:xfrm>
            <a:custGeom>
              <a:avLst/>
              <a:gdLst/>
              <a:ahLst/>
              <a:cxnLst/>
              <a:rect l="l" t="t" r="r" b="b"/>
              <a:pathLst>
                <a:path w="1655" h="1981" extrusionOk="0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4346675" y="2672675"/>
              <a:ext cx="43475" cy="51550"/>
            </a:xfrm>
            <a:custGeom>
              <a:avLst/>
              <a:gdLst/>
              <a:ahLst/>
              <a:cxnLst/>
              <a:rect l="l" t="t" r="r" b="b"/>
              <a:pathLst>
                <a:path w="1739" h="2062" extrusionOk="0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3715150" y="1348850"/>
              <a:ext cx="1605150" cy="1793100"/>
            </a:xfrm>
            <a:custGeom>
              <a:avLst/>
              <a:gdLst/>
              <a:ahLst/>
              <a:cxnLst/>
              <a:rect l="l" t="t" r="r" b="b"/>
              <a:pathLst>
                <a:path w="64206" h="71724" extrusionOk="0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5218275" y="1585725"/>
              <a:ext cx="162200" cy="137000"/>
            </a:xfrm>
            <a:custGeom>
              <a:avLst/>
              <a:gdLst/>
              <a:ahLst/>
              <a:cxnLst/>
              <a:rect l="l" t="t" r="r" b="b"/>
              <a:pathLst>
                <a:path w="6488" h="5480" extrusionOk="0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4237700" y="3191475"/>
              <a:ext cx="64175" cy="89875"/>
            </a:xfrm>
            <a:custGeom>
              <a:avLst/>
              <a:gdLst/>
              <a:ahLst/>
              <a:cxnLst/>
              <a:rect l="l" t="t" r="r" b="b"/>
              <a:pathLst>
                <a:path w="2567" h="3595" extrusionOk="0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4212000" y="3281400"/>
              <a:ext cx="25725" cy="37050"/>
            </a:xfrm>
            <a:custGeom>
              <a:avLst/>
              <a:gdLst/>
              <a:ahLst/>
              <a:cxnLst/>
              <a:rect l="l" t="t" r="r" b="b"/>
              <a:pathLst>
                <a:path w="1029" h="1482" extrusionOk="0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3872150" y="3337350"/>
              <a:ext cx="734525" cy="1216250"/>
            </a:xfrm>
            <a:custGeom>
              <a:avLst/>
              <a:gdLst/>
              <a:ahLst/>
              <a:cxnLst/>
              <a:rect l="l" t="t" r="r" b="b"/>
              <a:pathLst>
                <a:path w="29381" h="48650" extrusionOk="0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4007750" y="3526075"/>
              <a:ext cx="134350" cy="162425"/>
            </a:xfrm>
            <a:custGeom>
              <a:avLst/>
              <a:gdLst/>
              <a:ahLst/>
              <a:cxnLst/>
              <a:rect l="l" t="t" r="r" b="b"/>
              <a:pathLst>
                <a:path w="5374" h="6497" extrusionOk="0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4015750" y="3586775"/>
              <a:ext cx="128225" cy="188550"/>
            </a:xfrm>
            <a:custGeom>
              <a:avLst/>
              <a:gdLst/>
              <a:ahLst/>
              <a:cxnLst/>
              <a:rect l="l" t="t" r="r" b="b"/>
              <a:pathLst>
                <a:path w="5129" h="7542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3786475" y="1293300"/>
              <a:ext cx="2115175" cy="2649500"/>
            </a:xfrm>
            <a:custGeom>
              <a:avLst/>
              <a:gdLst/>
              <a:ahLst/>
              <a:cxnLst/>
              <a:rect l="l" t="t" r="r" b="b"/>
              <a:pathLst>
                <a:path w="84607" h="105980" extrusionOk="0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5490650" y="3675725"/>
              <a:ext cx="84675" cy="91500"/>
            </a:xfrm>
            <a:custGeom>
              <a:avLst/>
              <a:gdLst/>
              <a:ahLst/>
              <a:cxnLst/>
              <a:rect l="l" t="t" r="r" b="b"/>
              <a:pathLst>
                <a:path w="3387" h="3660" extrusionOk="0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5646325" y="3602300"/>
              <a:ext cx="178375" cy="319450"/>
            </a:xfrm>
            <a:custGeom>
              <a:avLst/>
              <a:gdLst/>
              <a:ahLst/>
              <a:cxnLst/>
              <a:rect l="l" t="t" r="r" b="b"/>
              <a:pathLst>
                <a:path w="7135" h="12778" extrusionOk="0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5824675" y="3921725"/>
              <a:ext cx="90675" cy="31725"/>
            </a:xfrm>
            <a:custGeom>
              <a:avLst/>
              <a:gdLst/>
              <a:ahLst/>
              <a:cxnLst/>
              <a:rect l="l" t="t" r="r" b="b"/>
              <a:pathLst>
                <a:path w="3627" h="1269" extrusionOk="0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5516775" y="3755850"/>
              <a:ext cx="747050" cy="258800"/>
            </a:xfrm>
            <a:custGeom>
              <a:avLst/>
              <a:gdLst/>
              <a:ahLst/>
              <a:cxnLst/>
              <a:rect l="l" t="t" r="r" b="b"/>
              <a:pathLst>
                <a:path w="29882" h="10352" extrusionOk="0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5788675" y="3606475"/>
              <a:ext cx="8175" cy="6375"/>
            </a:xfrm>
            <a:custGeom>
              <a:avLst/>
              <a:gdLst/>
              <a:ahLst/>
              <a:cxnLst/>
              <a:rect l="l" t="t" r="r" b="b"/>
              <a:pathLst>
                <a:path w="327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5590950" y="3167925"/>
              <a:ext cx="491425" cy="517425"/>
            </a:xfrm>
            <a:custGeom>
              <a:avLst/>
              <a:gdLst/>
              <a:ahLst/>
              <a:cxnLst/>
              <a:rect l="l" t="t" r="r" b="b"/>
              <a:pathLst>
                <a:path w="19657" h="20697" extrusionOk="0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5996400" y="2979625"/>
              <a:ext cx="227725" cy="171275"/>
            </a:xfrm>
            <a:custGeom>
              <a:avLst/>
              <a:gdLst/>
              <a:ahLst/>
              <a:cxnLst/>
              <a:rect l="l" t="t" r="r" b="b"/>
              <a:pathLst>
                <a:path w="9109" h="6851" extrusionOk="0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186125" y="2701725"/>
              <a:ext cx="225450" cy="340000"/>
            </a:xfrm>
            <a:custGeom>
              <a:avLst/>
              <a:gdLst/>
              <a:ahLst/>
              <a:cxnLst/>
              <a:rect l="l" t="t" r="r" b="b"/>
              <a:pathLst>
                <a:path w="9018" h="13600" extrusionOk="0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187425" y="2719500"/>
              <a:ext cx="405000" cy="468050"/>
            </a:xfrm>
            <a:custGeom>
              <a:avLst/>
              <a:gdLst/>
              <a:ahLst/>
              <a:cxnLst/>
              <a:rect l="l" t="t" r="r" b="b"/>
              <a:pathLst>
                <a:path w="16200" h="18722" extrusionOk="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328025" y="2219625"/>
              <a:ext cx="575775" cy="590850"/>
            </a:xfrm>
            <a:custGeom>
              <a:avLst/>
              <a:gdLst/>
              <a:ahLst/>
              <a:cxnLst/>
              <a:rect l="l" t="t" r="r" b="b"/>
              <a:pathLst>
                <a:path w="23031" h="23634" extrusionOk="0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6705250" y="2055250"/>
              <a:ext cx="527450" cy="644225"/>
            </a:xfrm>
            <a:custGeom>
              <a:avLst/>
              <a:gdLst/>
              <a:ahLst/>
              <a:cxnLst/>
              <a:rect l="l" t="t" r="r" b="b"/>
              <a:pathLst>
                <a:path w="21098" h="25769" extrusionOk="0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768900" y="1995950"/>
              <a:ext cx="164800" cy="211150"/>
            </a:xfrm>
            <a:custGeom>
              <a:avLst/>
              <a:gdLst/>
              <a:ahLst/>
              <a:cxnLst/>
              <a:rect l="l" t="t" r="r" b="b"/>
              <a:pathLst>
                <a:path w="6592" h="8446" extrusionOk="0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5705950" y="2238400"/>
              <a:ext cx="36900" cy="47575"/>
            </a:xfrm>
            <a:custGeom>
              <a:avLst/>
              <a:gdLst/>
              <a:ahLst/>
              <a:cxnLst/>
              <a:rect l="l" t="t" r="r" b="b"/>
              <a:pathLst>
                <a:path w="1476" h="1903" extrusionOk="0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5166150" y="3442125"/>
              <a:ext cx="4425" cy="5725"/>
            </a:xfrm>
            <a:custGeom>
              <a:avLst/>
              <a:gdLst/>
              <a:ahLst/>
              <a:cxnLst/>
              <a:rect l="l" t="t" r="r" b="b"/>
              <a:pathLst>
                <a:path w="177" h="229" extrusionOk="0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5451900" y="3109550"/>
              <a:ext cx="52075" cy="70600"/>
            </a:xfrm>
            <a:custGeom>
              <a:avLst/>
              <a:gdLst/>
              <a:ahLst/>
              <a:cxnLst/>
              <a:rect l="l" t="t" r="r" b="b"/>
              <a:pathLst>
                <a:path w="2083" h="2824" extrusionOk="0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31925" y="2028500"/>
              <a:ext cx="71475" cy="94575"/>
            </a:xfrm>
            <a:custGeom>
              <a:avLst/>
              <a:gdLst/>
              <a:ahLst/>
              <a:cxnLst/>
              <a:rect l="l" t="t" r="r" b="b"/>
              <a:pathLst>
                <a:path w="2859" h="3783" extrusionOk="0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257025" y="2090000"/>
              <a:ext cx="175750" cy="248300"/>
            </a:xfrm>
            <a:custGeom>
              <a:avLst/>
              <a:gdLst/>
              <a:ahLst/>
              <a:cxnLst/>
              <a:rect l="l" t="t" r="r" b="b"/>
              <a:pathLst>
                <a:path w="7030" h="9932" extrusionOk="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294325" y="2124500"/>
              <a:ext cx="299850" cy="401100"/>
            </a:xfrm>
            <a:custGeom>
              <a:avLst/>
              <a:gdLst/>
              <a:ahLst/>
              <a:cxnLst/>
              <a:rect l="l" t="t" r="r" b="b"/>
              <a:pathLst>
                <a:path w="11994" h="16044" extrusionOk="0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594150" y="2032400"/>
              <a:ext cx="76950" cy="92050"/>
            </a:xfrm>
            <a:custGeom>
              <a:avLst/>
              <a:gdLst/>
              <a:ahLst/>
              <a:cxnLst/>
              <a:rect l="l" t="t" r="r" b="b"/>
              <a:pathLst>
                <a:path w="3078" h="3682" extrusionOk="0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61675" y="2525575"/>
              <a:ext cx="132675" cy="194325"/>
            </a:xfrm>
            <a:custGeom>
              <a:avLst/>
              <a:gdLst/>
              <a:ahLst/>
              <a:cxnLst/>
              <a:rect l="l" t="t" r="r" b="b"/>
              <a:pathLst>
                <a:path w="5307" h="7773" extrusionOk="0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379550" y="3041325"/>
              <a:ext cx="23100" cy="28100"/>
            </a:xfrm>
            <a:custGeom>
              <a:avLst/>
              <a:gdLst/>
              <a:ahLst/>
              <a:cxnLst/>
              <a:rect l="l" t="t" r="r" b="b"/>
              <a:pathLst>
                <a:path w="924" h="1124" extrusionOk="0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393200" y="3039675"/>
              <a:ext cx="2425" cy="3650"/>
            </a:xfrm>
            <a:custGeom>
              <a:avLst/>
              <a:gdLst/>
              <a:ahLst/>
              <a:cxnLst/>
              <a:rect l="l" t="t" r="r" b="b"/>
              <a:pathLst>
                <a:path w="97" h="146" extrusionOk="0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013550" y="3351625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661050" y="2225050"/>
              <a:ext cx="3275" cy="4200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4492925" y="1558725"/>
              <a:ext cx="2898050" cy="2460325"/>
            </a:xfrm>
            <a:custGeom>
              <a:avLst/>
              <a:gdLst/>
              <a:ahLst/>
              <a:cxnLst/>
              <a:rect l="l" t="t" r="r" b="b"/>
              <a:pathLst>
                <a:path w="115922" h="98413" extrusionOk="0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3821825" y="993775"/>
              <a:ext cx="392800" cy="417775"/>
            </a:xfrm>
            <a:custGeom>
              <a:avLst/>
              <a:gdLst/>
              <a:ahLst/>
              <a:cxnLst/>
              <a:rect l="l" t="t" r="r" b="b"/>
              <a:pathLst>
                <a:path w="15712" h="16711" extrusionOk="0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4492625" y="804475"/>
              <a:ext cx="446125" cy="296800"/>
            </a:xfrm>
            <a:custGeom>
              <a:avLst/>
              <a:gdLst/>
              <a:ahLst/>
              <a:cxnLst/>
              <a:rect l="l" t="t" r="r" b="b"/>
              <a:pathLst>
                <a:path w="17845" h="11872" extrusionOk="0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5432550" y="952075"/>
              <a:ext cx="328650" cy="322675"/>
            </a:xfrm>
            <a:custGeom>
              <a:avLst/>
              <a:gdLst/>
              <a:ahLst/>
              <a:cxnLst/>
              <a:rect l="l" t="t" r="r" b="b"/>
              <a:pathLst>
                <a:path w="13146" h="12907" extrusionOk="0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326800" y="1440800"/>
              <a:ext cx="161475" cy="100175"/>
            </a:xfrm>
            <a:custGeom>
              <a:avLst/>
              <a:gdLst/>
              <a:ahLst/>
              <a:cxnLst/>
              <a:rect l="l" t="t" r="r" b="b"/>
              <a:pathLst>
                <a:path w="6459" h="4007" extrusionOk="0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512725" y="1459400"/>
              <a:ext cx="130525" cy="109825"/>
            </a:xfrm>
            <a:custGeom>
              <a:avLst/>
              <a:gdLst/>
              <a:ahLst/>
              <a:cxnLst/>
              <a:rect l="l" t="t" r="r" b="b"/>
              <a:pathLst>
                <a:path w="5221" h="4393" extrusionOk="0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382025" y="1568650"/>
              <a:ext cx="133400" cy="76300"/>
            </a:xfrm>
            <a:custGeom>
              <a:avLst/>
              <a:gdLst/>
              <a:ahLst/>
              <a:cxnLst/>
              <a:rect l="l" t="t" r="r" b="b"/>
              <a:pathLst>
                <a:path w="5336" h="3052" extrusionOk="0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7159050" y="1734200"/>
              <a:ext cx="125325" cy="71225"/>
            </a:xfrm>
            <a:custGeom>
              <a:avLst/>
              <a:gdLst/>
              <a:ahLst/>
              <a:cxnLst/>
              <a:rect l="l" t="t" r="r" b="b"/>
              <a:pathLst>
                <a:path w="5013" h="2849" extrusionOk="0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5991550" y="3413900"/>
              <a:ext cx="83825" cy="164550"/>
            </a:xfrm>
            <a:custGeom>
              <a:avLst/>
              <a:gdLst/>
              <a:ahLst/>
              <a:cxnLst/>
              <a:rect l="l" t="t" r="r" b="b"/>
              <a:pathLst>
                <a:path w="3353" h="6582" extrusionOk="0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5981225" y="3763550"/>
              <a:ext cx="150150" cy="137775"/>
            </a:xfrm>
            <a:custGeom>
              <a:avLst/>
              <a:gdLst/>
              <a:ahLst/>
              <a:cxnLst/>
              <a:rect l="l" t="t" r="r" b="b"/>
              <a:pathLst>
                <a:path w="6006" h="5511" extrusionOk="0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073900" y="3620300"/>
              <a:ext cx="92475" cy="102900"/>
            </a:xfrm>
            <a:custGeom>
              <a:avLst/>
              <a:gdLst/>
              <a:ahLst/>
              <a:cxnLst/>
              <a:rect l="l" t="t" r="r" b="b"/>
              <a:pathLst>
                <a:path w="3699" h="4116" extrusionOk="0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5776700" y="3655450"/>
              <a:ext cx="255650" cy="229725"/>
            </a:xfrm>
            <a:custGeom>
              <a:avLst/>
              <a:gdLst/>
              <a:ahLst/>
              <a:cxnLst/>
              <a:rect l="l" t="t" r="r" b="b"/>
              <a:pathLst>
                <a:path w="10226" h="9189" extrusionOk="0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225900" y="3825325"/>
              <a:ext cx="398875" cy="192375"/>
            </a:xfrm>
            <a:custGeom>
              <a:avLst/>
              <a:gdLst/>
              <a:ahLst/>
              <a:cxnLst/>
              <a:rect l="l" t="t" r="r" b="b"/>
              <a:pathLst>
                <a:path w="15955" h="7695" extrusionOk="0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6167800" y="4229200"/>
              <a:ext cx="43975" cy="65425"/>
            </a:xfrm>
            <a:custGeom>
              <a:avLst/>
              <a:gdLst/>
              <a:ahLst/>
              <a:cxnLst/>
              <a:rect l="l" t="t" r="r" b="b"/>
              <a:pathLst>
                <a:path w="1759" h="2617" extrusionOk="0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6091225" y="4333200"/>
              <a:ext cx="12375" cy="16700"/>
            </a:xfrm>
            <a:custGeom>
              <a:avLst/>
              <a:gdLst/>
              <a:ahLst/>
              <a:cxnLst/>
              <a:rect l="l" t="t" r="r" b="b"/>
              <a:pathLst>
                <a:path w="495" h="668" extrusionOk="0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6144775" y="4219175"/>
              <a:ext cx="40950" cy="59275"/>
            </a:xfrm>
            <a:custGeom>
              <a:avLst/>
              <a:gdLst/>
              <a:ahLst/>
              <a:cxnLst/>
              <a:rect l="l" t="t" r="r" b="b"/>
              <a:pathLst>
                <a:path w="1638" h="2371" extrusionOk="0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5868925" y="3998175"/>
              <a:ext cx="673275" cy="683025"/>
            </a:xfrm>
            <a:custGeom>
              <a:avLst/>
              <a:gdLst/>
              <a:ahLst/>
              <a:cxnLst/>
              <a:rect l="l" t="t" r="r" b="b"/>
              <a:pathLst>
                <a:path w="26931" h="27321" extrusionOk="0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158125" y="4021950"/>
              <a:ext cx="552250" cy="774725"/>
            </a:xfrm>
            <a:custGeom>
              <a:avLst/>
              <a:gdLst/>
              <a:ahLst/>
              <a:cxnLst/>
              <a:rect l="l" t="t" r="r" b="b"/>
              <a:pathLst>
                <a:path w="22090" h="30989" extrusionOk="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920800" y="4536575"/>
              <a:ext cx="288650" cy="364500"/>
            </a:xfrm>
            <a:custGeom>
              <a:avLst/>
              <a:gdLst/>
              <a:ahLst/>
              <a:cxnLst/>
              <a:rect l="l" t="t" r="r" b="b"/>
              <a:pathLst>
                <a:path w="11546" h="14580" extrusionOk="0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4490450" y="4030275"/>
              <a:ext cx="166950" cy="327500"/>
            </a:xfrm>
            <a:custGeom>
              <a:avLst/>
              <a:gdLst/>
              <a:ahLst/>
              <a:cxnLst/>
              <a:rect l="l" t="t" r="r" b="b"/>
              <a:pathLst>
                <a:path w="6678" h="13100" extrusionOk="0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2233550" y="2129125"/>
              <a:ext cx="18850" cy="19225"/>
            </a:xfrm>
            <a:custGeom>
              <a:avLst/>
              <a:gdLst/>
              <a:ahLst/>
              <a:cxnLst/>
              <a:rect l="l" t="t" r="r" b="b"/>
              <a:pathLst>
                <a:path w="754" h="7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1535825" y="2847850"/>
              <a:ext cx="14525" cy="17925"/>
            </a:xfrm>
            <a:custGeom>
              <a:avLst/>
              <a:gdLst/>
              <a:ahLst/>
              <a:cxnLst/>
              <a:rect l="l" t="t" r="r" b="b"/>
              <a:pathLst>
                <a:path w="581" h="717" extrusionOk="0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1637725" y="3318000"/>
              <a:ext cx="22850" cy="21675"/>
            </a:xfrm>
            <a:custGeom>
              <a:avLst/>
              <a:gdLst/>
              <a:ahLst/>
              <a:cxnLst/>
              <a:rect l="l" t="t" r="r" b="b"/>
              <a:pathLst>
                <a:path w="914" h="867" extrusionOk="0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1580550" y="3339650"/>
              <a:ext cx="57200" cy="68650"/>
            </a:xfrm>
            <a:custGeom>
              <a:avLst/>
              <a:gdLst/>
              <a:ahLst/>
              <a:cxnLst/>
              <a:rect l="l" t="t" r="r" b="b"/>
              <a:pathLst>
                <a:path w="2288" h="2746" extrusionOk="0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1583350" y="3416000"/>
              <a:ext cx="9150" cy="13450"/>
            </a:xfrm>
            <a:custGeom>
              <a:avLst/>
              <a:gdLst/>
              <a:ahLst/>
              <a:cxnLst/>
              <a:rect l="l" t="t" r="r" b="b"/>
              <a:pathLst>
                <a:path w="366" h="538" extrusionOk="0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989675" y="1551075"/>
              <a:ext cx="1615425" cy="1865375"/>
            </a:xfrm>
            <a:custGeom>
              <a:avLst/>
              <a:gdLst/>
              <a:ahLst/>
              <a:cxnLst/>
              <a:rect l="l" t="t" r="r" b="b"/>
              <a:pathLst>
                <a:path w="64617" h="74615" extrusionOk="0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2436050" y="2480575"/>
              <a:ext cx="6675" cy="6050"/>
            </a:xfrm>
            <a:custGeom>
              <a:avLst/>
              <a:gdLst/>
              <a:ahLst/>
              <a:cxnLst/>
              <a:rect l="l" t="t" r="r" b="b"/>
              <a:pathLst>
                <a:path w="267" h="242" extrusionOk="0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3237575" y="748750"/>
              <a:ext cx="6150" cy="6250"/>
            </a:xfrm>
            <a:custGeom>
              <a:avLst/>
              <a:gdLst/>
              <a:ahLst/>
              <a:cxnLst/>
              <a:rect l="l" t="t" r="r" b="b"/>
              <a:pathLst>
                <a:path w="246" h="250" extrusionOk="0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3544900" y="2688975"/>
              <a:ext cx="3150" cy="5800"/>
            </a:xfrm>
            <a:custGeom>
              <a:avLst/>
              <a:gdLst/>
              <a:ahLst/>
              <a:cxnLst/>
              <a:rect l="l" t="t" r="r" b="b"/>
              <a:pathLst>
                <a:path w="126" h="232" extrusionOk="0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3431000" y="2330125"/>
              <a:ext cx="228750" cy="311750"/>
            </a:xfrm>
            <a:custGeom>
              <a:avLst/>
              <a:gdLst/>
              <a:ahLst/>
              <a:cxnLst/>
              <a:rect l="l" t="t" r="r" b="b"/>
              <a:pathLst>
                <a:path w="9150" h="12470" extrusionOk="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rgbClr val="DBBF8A">
                <a:alpha val="5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6" name="Google Shape;1726;p57"/>
          <p:cNvSpPr txBox="1"/>
          <p:nvPr/>
        </p:nvSpPr>
        <p:spPr>
          <a:xfrm flipH="1">
            <a:off x="842525" y="1331000"/>
            <a:ext cx="251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Venus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27" name="Google Shape;1727;p57"/>
          <p:cNvSpPr txBox="1"/>
          <p:nvPr/>
        </p:nvSpPr>
        <p:spPr>
          <a:xfrm flipH="1">
            <a:off x="842525" y="3494900"/>
            <a:ext cx="251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Mars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28" name="Google Shape;1728;p57"/>
          <p:cNvSpPr txBox="1"/>
          <p:nvPr/>
        </p:nvSpPr>
        <p:spPr>
          <a:xfrm flipH="1">
            <a:off x="842500" y="2412950"/>
            <a:ext cx="251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Mercury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29" name="Google Shape;1729;p57"/>
          <p:cNvSpPr txBox="1"/>
          <p:nvPr/>
        </p:nvSpPr>
        <p:spPr>
          <a:xfrm flipH="1">
            <a:off x="842514" y="1715900"/>
            <a:ext cx="251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 is the second planet from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30" name="Google Shape;1730;p57"/>
          <p:cNvSpPr txBox="1"/>
          <p:nvPr/>
        </p:nvSpPr>
        <p:spPr>
          <a:xfrm flipH="1">
            <a:off x="842514" y="3879800"/>
            <a:ext cx="251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Despite being red, Mars is a very cold place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31" name="Google Shape;1731;p57"/>
          <p:cNvSpPr txBox="1"/>
          <p:nvPr/>
        </p:nvSpPr>
        <p:spPr>
          <a:xfrm flipH="1">
            <a:off x="842514" y="2797850"/>
            <a:ext cx="2512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Mercury is the closest planet to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32" name="Google Shape;1732;p57"/>
          <p:cNvSpPr/>
          <p:nvPr/>
        </p:nvSpPr>
        <p:spPr>
          <a:xfrm rot="2699615">
            <a:off x="5873482" y="2789371"/>
            <a:ext cx="404121" cy="421483"/>
          </a:xfrm>
          <a:custGeom>
            <a:avLst/>
            <a:gdLst/>
            <a:ahLst/>
            <a:cxnLst/>
            <a:rect l="l" t="t" r="r" b="b"/>
            <a:pathLst>
              <a:path w="6401" h="9458" extrusionOk="0">
                <a:moveTo>
                  <a:pt x="6205" y="9318"/>
                </a:moveTo>
                <a:cubicBezTo>
                  <a:pt x="5813" y="9878"/>
                  <a:pt x="770" y="5116"/>
                  <a:pt x="154" y="3603"/>
                </a:cubicBezTo>
                <a:cubicBezTo>
                  <a:pt x="-462" y="2090"/>
                  <a:pt x="1499" y="-710"/>
                  <a:pt x="2507" y="242"/>
                </a:cubicBezTo>
                <a:cubicBezTo>
                  <a:pt x="3516" y="1195"/>
                  <a:pt x="6597" y="8758"/>
                  <a:pt x="6205" y="93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733" name="Google Shape;1733;p57"/>
          <p:cNvSpPr/>
          <p:nvPr/>
        </p:nvSpPr>
        <p:spPr>
          <a:xfrm>
            <a:off x="888717" y="1723000"/>
            <a:ext cx="2420393" cy="41346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4" name="Google Shape;1734;p57"/>
          <p:cNvSpPr/>
          <p:nvPr/>
        </p:nvSpPr>
        <p:spPr>
          <a:xfrm>
            <a:off x="888717" y="2797467"/>
            <a:ext cx="2420393" cy="41346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5" name="Google Shape;1735;p57"/>
          <p:cNvSpPr/>
          <p:nvPr/>
        </p:nvSpPr>
        <p:spPr>
          <a:xfrm>
            <a:off x="888717" y="3871925"/>
            <a:ext cx="2420393" cy="41346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6" name="Google Shape;1736;p57"/>
          <p:cNvSpPr/>
          <p:nvPr/>
        </p:nvSpPr>
        <p:spPr>
          <a:xfrm rot="2699615">
            <a:off x="4973382" y="3151584"/>
            <a:ext cx="404121" cy="421483"/>
          </a:xfrm>
          <a:custGeom>
            <a:avLst/>
            <a:gdLst/>
            <a:ahLst/>
            <a:cxnLst/>
            <a:rect l="l" t="t" r="r" b="b"/>
            <a:pathLst>
              <a:path w="6401" h="9458" extrusionOk="0">
                <a:moveTo>
                  <a:pt x="6205" y="9318"/>
                </a:moveTo>
                <a:cubicBezTo>
                  <a:pt x="5813" y="9878"/>
                  <a:pt x="770" y="5116"/>
                  <a:pt x="154" y="3603"/>
                </a:cubicBezTo>
                <a:cubicBezTo>
                  <a:pt x="-462" y="2090"/>
                  <a:pt x="1499" y="-710"/>
                  <a:pt x="2507" y="242"/>
                </a:cubicBezTo>
                <a:cubicBezTo>
                  <a:pt x="3516" y="1195"/>
                  <a:pt x="6597" y="8758"/>
                  <a:pt x="6205" y="93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37" name="Google Shape;1737;p57"/>
          <p:cNvSpPr/>
          <p:nvPr/>
        </p:nvSpPr>
        <p:spPr>
          <a:xfrm rot="2699615">
            <a:off x="4160982" y="2394659"/>
            <a:ext cx="404121" cy="421483"/>
          </a:xfrm>
          <a:custGeom>
            <a:avLst/>
            <a:gdLst/>
            <a:ahLst/>
            <a:cxnLst/>
            <a:rect l="l" t="t" r="r" b="b"/>
            <a:pathLst>
              <a:path w="6401" h="9458" extrusionOk="0">
                <a:moveTo>
                  <a:pt x="6205" y="9318"/>
                </a:moveTo>
                <a:cubicBezTo>
                  <a:pt x="5813" y="9878"/>
                  <a:pt x="770" y="5116"/>
                  <a:pt x="154" y="3603"/>
                </a:cubicBezTo>
                <a:cubicBezTo>
                  <a:pt x="-462" y="2090"/>
                  <a:pt x="1499" y="-710"/>
                  <a:pt x="2507" y="242"/>
                </a:cubicBezTo>
                <a:cubicBezTo>
                  <a:pt x="3516" y="1195"/>
                  <a:pt x="6597" y="8758"/>
                  <a:pt x="6205" y="93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58"/>
          <p:cNvSpPr/>
          <p:nvPr/>
        </p:nvSpPr>
        <p:spPr>
          <a:xfrm>
            <a:off x="4039232" y="539500"/>
            <a:ext cx="1658687" cy="593118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743" name="Google Shape;1743;p58"/>
          <p:cNvSpPr txBox="1"/>
          <p:nvPr/>
        </p:nvSpPr>
        <p:spPr>
          <a:xfrm>
            <a:off x="6221650" y="1682275"/>
            <a:ext cx="2202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Meter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44" name="Google Shape;1744;p58"/>
          <p:cNvSpPr txBox="1"/>
          <p:nvPr/>
        </p:nvSpPr>
        <p:spPr>
          <a:xfrm>
            <a:off x="6221650" y="2109025"/>
            <a:ext cx="2202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 has extremely high temperatures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45" name="Google Shape;1745;p58"/>
          <p:cNvSpPr txBox="1"/>
          <p:nvPr/>
        </p:nvSpPr>
        <p:spPr>
          <a:xfrm>
            <a:off x="720000" y="3374375"/>
            <a:ext cx="2202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Rhyme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46" name="Google Shape;1746;p58"/>
          <p:cNvSpPr txBox="1"/>
          <p:nvPr/>
        </p:nvSpPr>
        <p:spPr>
          <a:xfrm>
            <a:off x="720000" y="2109025"/>
            <a:ext cx="2202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Mars is actually a very cold place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47" name="Google Shape;1747;p58"/>
          <p:cNvSpPr txBox="1"/>
          <p:nvPr/>
        </p:nvSpPr>
        <p:spPr>
          <a:xfrm>
            <a:off x="720000" y="3801275"/>
            <a:ext cx="2202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It’s the closest planet to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48" name="Google Shape;1748;p58"/>
          <p:cNvSpPr txBox="1"/>
          <p:nvPr/>
        </p:nvSpPr>
        <p:spPr>
          <a:xfrm>
            <a:off x="6223375" y="3374375"/>
            <a:ext cx="2202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Line break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49" name="Google Shape;1749;p58"/>
          <p:cNvSpPr txBox="1"/>
          <p:nvPr/>
        </p:nvSpPr>
        <p:spPr>
          <a:xfrm>
            <a:off x="6219925" y="3801275"/>
            <a:ext cx="2202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Saturn is a gas giant and has several rings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50" name="Google Shape;1750;p58"/>
          <p:cNvSpPr txBox="1"/>
          <p:nvPr/>
        </p:nvSpPr>
        <p:spPr>
          <a:xfrm>
            <a:off x="720000" y="1682275"/>
            <a:ext cx="2202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Stanza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51" name="Google Shape;1751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poetry</a:t>
            </a:r>
            <a:endParaRPr/>
          </a:p>
        </p:txBody>
      </p:sp>
      <p:pic>
        <p:nvPicPr>
          <p:cNvPr id="1752" name="Google Shape;17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975" y="1761975"/>
            <a:ext cx="3136050" cy="2276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3" name="Google Shape;1753;p58"/>
          <p:cNvCxnSpPr>
            <a:stCxn id="1750" idx="3"/>
          </p:cNvCxnSpPr>
          <p:nvPr/>
        </p:nvCxnSpPr>
        <p:spPr>
          <a:xfrm>
            <a:off x="2922300" y="1895725"/>
            <a:ext cx="913500" cy="593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54" name="Google Shape;1754;p58"/>
          <p:cNvCxnSpPr>
            <a:stCxn id="1745" idx="3"/>
          </p:cNvCxnSpPr>
          <p:nvPr/>
        </p:nvCxnSpPr>
        <p:spPr>
          <a:xfrm rot="10800000" flipH="1">
            <a:off x="2922300" y="3060425"/>
            <a:ext cx="649500" cy="527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55" name="Google Shape;1755;p58"/>
          <p:cNvCxnSpPr>
            <a:stCxn id="1743" idx="1"/>
          </p:cNvCxnSpPr>
          <p:nvPr/>
        </p:nvCxnSpPr>
        <p:spPr>
          <a:xfrm flipH="1">
            <a:off x="5191150" y="1895725"/>
            <a:ext cx="1030500" cy="593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56" name="Google Shape;1756;p58"/>
          <p:cNvCxnSpPr>
            <a:stCxn id="1748" idx="1"/>
          </p:cNvCxnSpPr>
          <p:nvPr/>
        </p:nvCxnSpPr>
        <p:spPr>
          <a:xfrm rot="10800000">
            <a:off x="5076775" y="2936525"/>
            <a:ext cx="1146600" cy="651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This is a slide structure based on a education presentation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</a:rPr>
              <a:t>You can delete this slide when you’re done editing the presentation</a:t>
            </a:r>
            <a:endParaRPr/>
          </a:p>
        </p:txBody>
      </p:sp>
      <p:sp>
        <p:nvSpPr>
          <p:cNvPr id="1183" name="Google Shape;1183;p36"/>
          <p:cNvSpPr/>
          <p:nvPr/>
        </p:nvSpPr>
        <p:spPr>
          <a:xfrm rot="-126937">
            <a:off x="713212" y="561329"/>
            <a:ext cx="2058685" cy="504102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184" name="Google Shape;118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1185" name="Google Shape;1185;p36"/>
          <p:cNvGraphicFramePr/>
          <p:nvPr/>
        </p:nvGraphicFramePr>
        <p:xfrm>
          <a:off x="720000" y="1862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{D894CDA4-60C4-44A3-B3F0-57CC7182C5AF}</a:tableStyleId>
              </a:tblPr>
              <a:tblGrid>
                <a:gridCol w="244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1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Yuji Syuku"/>
                          <a:ea typeface="Yuji Syuku"/>
                          <a:cs typeface="Yuji Syuku"/>
                          <a:sym typeface="Yuji Syuku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and alternative</a:t>
                      </a: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11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Yuji Syuku"/>
                          <a:ea typeface="Yuji Syuku"/>
                          <a:cs typeface="Yuji Syuku"/>
                          <a:sym typeface="Yuji Syuku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rId3" action="ppaction://hlinksldjump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1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Yuji Syuku"/>
                          <a:ea typeface="Yuji Syuku"/>
                          <a:cs typeface="Yuji Syuku"/>
                          <a:sym typeface="Yuji Syuku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Colors</a:t>
                      </a:r>
                      <a:endParaRPr sz="11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Yuji Syuku"/>
                          <a:ea typeface="Yuji Syuku"/>
                          <a:cs typeface="Yuji Syuku"/>
                          <a:sym typeface="Yuji Syuku"/>
                        </a:rPr>
                        <a:t>All the colors used in this presentation</a:t>
                      </a:r>
                      <a:endParaRPr sz="10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1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Yuji Syuku"/>
                          <a:ea typeface="Yuji Syuku"/>
                          <a:cs typeface="Yuji Syuku"/>
                          <a:sym typeface="Yuji Syuku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Walter Turncoat"/>
                          <a:ea typeface="Walter Turncoat"/>
                          <a:cs typeface="Walter Turncoat"/>
                          <a:sym typeface="Walter Turncoat"/>
                          <a:hlinkClick r:id="" action="ppaction://noaction">
                            <a:extLst>
                              <a:ext uri="{A12FA001-AC4F-418D-AE19-62706E023703}">
        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        </a:ext>
                            </a:extLst>
                          </a:hlinkClick>
                        </a:rPr>
                        <a:t>Customizable icons</a:t>
                      </a:r>
                      <a:endParaRPr sz="11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Yuji Syuku"/>
                          <a:ea typeface="Yuji Syuku"/>
                          <a:cs typeface="Yuji Syuku"/>
                          <a:sym typeface="Yuji Syuku"/>
                        </a:rPr>
                        <a:t>They are sorted by theme so you can use them in all kinds of presentations</a:t>
                      </a:r>
                      <a:endParaRPr sz="10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86" name="Google Shape;1186;p36"/>
          <p:cNvSpPr txBox="1"/>
          <p:nvPr/>
        </p:nvSpPr>
        <p:spPr>
          <a:xfrm>
            <a:off x="969038" y="4147800"/>
            <a:ext cx="317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For more info:</a:t>
            </a:r>
            <a:r>
              <a:rPr lang="en" sz="800" b="1">
                <a:solidFill>
                  <a:srgbClr val="191919"/>
                </a:solidFill>
                <a:latin typeface="Yuji Syuku"/>
                <a:ea typeface="Yuji Syuku"/>
                <a:cs typeface="Yuji Syuku"/>
                <a:sym typeface="Yuji Syuku"/>
              </a:rPr>
              <a:t/>
            </a:r>
            <a:br>
              <a:rPr lang="en" sz="800" b="1">
                <a:solidFill>
                  <a:srgbClr val="191919"/>
                </a:solidFill>
                <a:latin typeface="Yuji Syuku"/>
                <a:ea typeface="Yuji Syuku"/>
                <a:cs typeface="Yuji Syuku"/>
                <a:sym typeface="Yuji Syuku"/>
              </a:rPr>
            </a:b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000" b="1">
                <a:solidFill>
                  <a:schemeClr val="dk2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| 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000" b="1">
                <a:solidFill>
                  <a:schemeClr val="dk2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 | 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500">
              <a:solidFill>
                <a:schemeClr val="dk2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>
            <a:off x="4307963" y="4147800"/>
            <a:ext cx="386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You can visit our sister projects:</a:t>
            </a:r>
            <a:r>
              <a:rPr lang="en" sz="800" b="1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/>
            </a:r>
            <a:br>
              <a:rPr lang="en" sz="800" b="1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2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9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2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10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000" b="1">
                <a:solidFill>
                  <a:schemeClr val="dk2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|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Walter Turncoat"/>
                <a:ea typeface="Walter Turncoat"/>
                <a:cs typeface="Walter Turncoat"/>
                <a:sym typeface="Walter Turncoat"/>
                <a:hlinkClick r:id="rId11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VIDFY</a:t>
            </a:r>
            <a:endParaRPr sz="600" b="1">
              <a:solidFill>
                <a:schemeClr val="dk2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188" name="Google Shape;1188;p36"/>
          <p:cNvSpPr/>
          <p:nvPr/>
        </p:nvSpPr>
        <p:spPr>
          <a:xfrm rot="10800000">
            <a:off x="720075" y="1803450"/>
            <a:ext cx="7703839" cy="4800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9" name="Google Shape;1189;p36"/>
          <p:cNvSpPr/>
          <p:nvPr/>
        </p:nvSpPr>
        <p:spPr>
          <a:xfrm>
            <a:off x="720075" y="2204394"/>
            <a:ext cx="7703839" cy="4800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0" name="Google Shape;1190;p36"/>
          <p:cNvSpPr/>
          <p:nvPr/>
        </p:nvSpPr>
        <p:spPr>
          <a:xfrm rot="10800000">
            <a:off x="720075" y="2548816"/>
            <a:ext cx="7703839" cy="4800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1" name="Google Shape;1191;p36"/>
          <p:cNvSpPr/>
          <p:nvPr/>
        </p:nvSpPr>
        <p:spPr>
          <a:xfrm>
            <a:off x="720075" y="2893235"/>
            <a:ext cx="7703839" cy="4800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2" name="Google Shape;1192;p36"/>
          <p:cNvSpPr/>
          <p:nvPr/>
        </p:nvSpPr>
        <p:spPr>
          <a:xfrm rot="10800000">
            <a:off x="720075" y="3243735"/>
            <a:ext cx="7703839" cy="4800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3" name="Google Shape;1193;p36"/>
          <p:cNvSpPr/>
          <p:nvPr/>
        </p:nvSpPr>
        <p:spPr>
          <a:xfrm>
            <a:off x="720075" y="3594235"/>
            <a:ext cx="7703839" cy="4800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4" name="Google Shape;1194;p36"/>
          <p:cNvSpPr/>
          <p:nvPr/>
        </p:nvSpPr>
        <p:spPr>
          <a:xfrm>
            <a:off x="720075" y="3952509"/>
            <a:ext cx="7703850" cy="40250"/>
          </a:xfrm>
          <a:custGeom>
            <a:avLst/>
            <a:gdLst/>
            <a:ahLst/>
            <a:cxnLst/>
            <a:rect l="l" t="t" r="r" b="b"/>
            <a:pathLst>
              <a:path w="308154" h="1610" extrusionOk="0">
                <a:moveTo>
                  <a:pt x="308154" y="1102"/>
                </a:moveTo>
                <a:cubicBezTo>
                  <a:pt x="303137" y="1182"/>
                  <a:pt x="287404" y="1741"/>
                  <a:pt x="278050" y="1581"/>
                </a:cubicBezTo>
                <a:cubicBezTo>
                  <a:pt x="268696" y="1421"/>
                  <a:pt x="260873" y="184"/>
                  <a:pt x="252029" y="144"/>
                </a:cubicBezTo>
                <a:cubicBezTo>
                  <a:pt x="243185" y="104"/>
                  <a:pt x="233320" y="1365"/>
                  <a:pt x="224986" y="1341"/>
                </a:cubicBezTo>
                <a:cubicBezTo>
                  <a:pt x="216652" y="1317"/>
                  <a:pt x="211040" y="-16"/>
                  <a:pt x="202026" y="0"/>
                </a:cubicBezTo>
                <a:cubicBezTo>
                  <a:pt x="193012" y="16"/>
                  <a:pt x="181499" y="1317"/>
                  <a:pt x="170900" y="1437"/>
                </a:cubicBezTo>
                <a:cubicBezTo>
                  <a:pt x="160301" y="1557"/>
                  <a:pt x="148724" y="762"/>
                  <a:pt x="138434" y="722"/>
                </a:cubicBezTo>
                <a:cubicBezTo>
                  <a:pt x="128145" y="682"/>
                  <a:pt x="118728" y="1264"/>
                  <a:pt x="109163" y="1198"/>
                </a:cubicBezTo>
                <a:cubicBezTo>
                  <a:pt x="99598" y="1132"/>
                  <a:pt x="90685" y="331"/>
                  <a:pt x="81046" y="328"/>
                </a:cubicBezTo>
                <a:cubicBezTo>
                  <a:pt x="71407" y="325"/>
                  <a:pt x="61054" y="1196"/>
                  <a:pt x="51328" y="1178"/>
                </a:cubicBezTo>
                <a:cubicBezTo>
                  <a:pt x="41602" y="1160"/>
                  <a:pt x="31247" y="168"/>
                  <a:pt x="22692" y="221"/>
                </a:cubicBezTo>
                <a:cubicBezTo>
                  <a:pt x="14137" y="274"/>
                  <a:pt x="3782" y="1284"/>
                  <a:pt x="0" y="1497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9"/>
          <p:cNvSpPr/>
          <p:nvPr/>
        </p:nvSpPr>
        <p:spPr>
          <a:xfrm>
            <a:off x="720000" y="539500"/>
            <a:ext cx="2137266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762" name="Google Shape;176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 for writing a poem</a:t>
            </a:r>
            <a:endParaRPr/>
          </a:p>
        </p:txBody>
      </p:sp>
      <p:sp>
        <p:nvSpPr>
          <p:cNvPr id="1763" name="Google Shape;1763;p59"/>
          <p:cNvSpPr/>
          <p:nvPr/>
        </p:nvSpPr>
        <p:spPr>
          <a:xfrm rot="10688308">
            <a:off x="6979845" y="1532859"/>
            <a:ext cx="1374284" cy="47759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7AD7E">
              <a:alpha val="52160"/>
            </a:srgbClr>
          </a:solidFill>
          <a:ln>
            <a:noFill/>
          </a:ln>
        </p:spPr>
      </p:sp>
      <p:sp>
        <p:nvSpPr>
          <p:cNvPr id="1764" name="Google Shape;1764;p59"/>
          <p:cNvSpPr/>
          <p:nvPr/>
        </p:nvSpPr>
        <p:spPr>
          <a:xfrm>
            <a:off x="5578111" y="1536126"/>
            <a:ext cx="1053885" cy="471063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765" name="Google Shape;1765;p59"/>
          <p:cNvSpPr/>
          <p:nvPr/>
        </p:nvSpPr>
        <p:spPr>
          <a:xfrm rot="10688099">
            <a:off x="3904072" y="1532859"/>
            <a:ext cx="1241085" cy="47759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9DDAF">
              <a:alpha val="52550"/>
            </a:srgbClr>
          </a:solidFill>
          <a:ln>
            <a:noFill/>
          </a:ln>
        </p:spPr>
      </p:sp>
      <p:sp>
        <p:nvSpPr>
          <p:cNvPr id="1766" name="Google Shape;1766;p59"/>
          <p:cNvSpPr/>
          <p:nvPr/>
        </p:nvSpPr>
        <p:spPr>
          <a:xfrm>
            <a:off x="2450625" y="1536126"/>
            <a:ext cx="1176652" cy="471063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4D6E7">
              <a:alpha val="52550"/>
            </a:srgbClr>
          </a:solidFill>
          <a:ln>
            <a:noFill/>
          </a:ln>
        </p:spPr>
      </p:sp>
      <p:graphicFrame>
        <p:nvGraphicFramePr>
          <p:cNvPr id="1767" name="Google Shape;1767;p59"/>
          <p:cNvGraphicFramePr/>
          <p:nvPr/>
        </p:nvGraphicFramePr>
        <p:xfrm>
          <a:off x="739363" y="1359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{4B5BC2C5-C987-49AE-84B8-91A48DB25F23}</a:tableStyleId>
              </a:tblPr>
              <a:tblGrid>
                <a:gridCol w="153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5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style</a:t>
                      </a:r>
                      <a:endParaRPr sz="18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message</a:t>
                      </a:r>
                      <a:endParaRPr sz="18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Write</a:t>
                      </a:r>
                      <a:endParaRPr sz="18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Correct</a:t>
                      </a:r>
                      <a:endParaRPr sz="1800">
                        <a:solidFill>
                          <a:schemeClr val="dk1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POEM 1</a:t>
                      </a:r>
                      <a:endParaRPr>
                        <a:solidFill>
                          <a:schemeClr val="dk2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rgbClr val="666666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666666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POEM 2</a:t>
                      </a:r>
                      <a:endParaRPr>
                        <a:solidFill>
                          <a:schemeClr val="dk2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666666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POEM 3</a:t>
                      </a:r>
                      <a:endParaRPr>
                        <a:solidFill>
                          <a:schemeClr val="dk2"/>
                        </a:solidFill>
                        <a:latin typeface="Walter Turncoat"/>
                        <a:ea typeface="Walter Turncoat"/>
                        <a:cs typeface="Walter Turncoat"/>
                        <a:sym typeface="Walter Turnco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>
                        <a:solidFill>
                          <a:schemeClr val="dk2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666666"/>
                        </a:solidFill>
                        <a:latin typeface="Yuji Syuku"/>
                        <a:ea typeface="Yuji Syuku"/>
                        <a:cs typeface="Yuji Syuku"/>
                        <a:sym typeface="Yuji Syuku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8" name="Google Shape;1768;p59"/>
          <p:cNvSpPr/>
          <p:nvPr/>
        </p:nvSpPr>
        <p:spPr>
          <a:xfrm rot="5400000">
            <a:off x="733977" y="2862154"/>
            <a:ext cx="2990902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9" name="Google Shape;1769;p59"/>
          <p:cNvSpPr/>
          <p:nvPr/>
        </p:nvSpPr>
        <p:spPr>
          <a:xfrm rot="-5400000">
            <a:off x="5333127" y="2862154"/>
            <a:ext cx="2990902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0" name="Google Shape;1770;p59"/>
          <p:cNvSpPr/>
          <p:nvPr/>
        </p:nvSpPr>
        <p:spPr>
          <a:xfrm rot="5400000">
            <a:off x="3886077" y="2862154"/>
            <a:ext cx="2990902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1" name="Google Shape;1771;p59"/>
          <p:cNvSpPr/>
          <p:nvPr/>
        </p:nvSpPr>
        <p:spPr>
          <a:xfrm rot="-5400000">
            <a:off x="2267027" y="2862154"/>
            <a:ext cx="2990902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2" name="Google Shape;1772;p59"/>
          <p:cNvSpPr/>
          <p:nvPr/>
        </p:nvSpPr>
        <p:spPr>
          <a:xfrm>
            <a:off x="2705879" y="224426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59"/>
          <p:cNvSpPr/>
          <p:nvPr/>
        </p:nvSpPr>
        <p:spPr>
          <a:xfrm>
            <a:off x="2705879" y="3034837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59"/>
          <p:cNvSpPr/>
          <p:nvPr/>
        </p:nvSpPr>
        <p:spPr>
          <a:xfrm>
            <a:off x="2705879" y="382541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59"/>
          <p:cNvSpPr/>
          <p:nvPr/>
        </p:nvSpPr>
        <p:spPr>
          <a:xfrm>
            <a:off x="4283879" y="224426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rgbClr val="E9DDAF">
              <a:alpha val="5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76" name="Google Shape;1776;p59"/>
          <p:cNvSpPr/>
          <p:nvPr/>
        </p:nvSpPr>
        <p:spPr>
          <a:xfrm>
            <a:off x="4283879" y="382541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rgbClr val="E9DDAF">
              <a:alpha val="52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77" name="Google Shape;1777;p59"/>
          <p:cNvSpPr/>
          <p:nvPr/>
        </p:nvSpPr>
        <p:spPr>
          <a:xfrm>
            <a:off x="5864317" y="382541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59"/>
          <p:cNvSpPr/>
          <p:nvPr/>
        </p:nvSpPr>
        <p:spPr>
          <a:xfrm>
            <a:off x="7426242" y="382541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rgbClr val="D7AD7E">
              <a:alpha val="5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59"/>
          <p:cNvSpPr/>
          <p:nvPr/>
        </p:nvSpPr>
        <p:spPr>
          <a:xfrm>
            <a:off x="5864317" y="2244262"/>
            <a:ext cx="481474" cy="369226"/>
          </a:xfrm>
          <a:custGeom>
            <a:avLst/>
            <a:gdLst/>
            <a:ahLst/>
            <a:cxnLst/>
            <a:rect l="l" t="t" r="r" b="b"/>
            <a:pathLst>
              <a:path w="2093" h="1605" extrusionOk="0">
                <a:moveTo>
                  <a:pt x="1925" y="1"/>
                </a:moveTo>
                <a:cubicBezTo>
                  <a:pt x="1869" y="1"/>
                  <a:pt x="1813" y="21"/>
                  <a:pt x="1783" y="51"/>
                </a:cubicBezTo>
                <a:cubicBezTo>
                  <a:pt x="1593" y="265"/>
                  <a:pt x="1378" y="479"/>
                  <a:pt x="1188" y="622"/>
                </a:cubicBezTo>
                <a:cubicBezTo>
                  <a:pt x="1021" y="741"/>
                  <a:pt x="855" y="836"/>
                  <a:pt x="664" y="932"/>
                </a:cubicBezTo>
                <a:cubicBezTo>
                  <a:pt x="569" y="836"/>
                  <a:pt x="402" y="765"/>
                  <a:pt x="259" y="717"/>
                </a:cubicBezTo>
                <a:cubicBezTo>
                  <a:pt x="248" y="716"/>
                  <a:pt x="238" y="715"/>
                  <a:pt x="228" y="715"/>
                </a:cubicBezTo>
                <a:cubicBezTo>
                  <a:pt x="99" y="715"/>
                  <a:pt x="1" y="845"/>
                  <a:pt x="45" y="956"/>
                </a:cubicBezTo>
                <a:cubicBezTo>
                  <a:pt x="92" y="1098"/>
                  <a:pt x="164" y="1194"/>
                  <a:pt x="235" y="1289"/>
                </a:cubicBezTo>
                <a:cubicBezTo>
                  <a:pt x="346" y="1418"/>
                  <a:pt x="485" y="1604"/>
                  <a:pt x="653" y="1604"/>
                </a:cubicBezTo>
                <a:cubicBezTo>
                  <a:pt x="702" y="1604"/>
                  <a:pt x="753" y="1588"/>
                  <a:pt x="807" y="1551"/>
                </a:cubicBezTo>
                <a:cubicBezTo>
                  <a:pt x="1116" y="1313"/>
                  <a:pt x="1402" y="1003"/>
                  <a:pt x="1664" y="717"/>
                </a:cubicBezTo>
                <a:cubicBezTo>
                  <a:pt x="1783" y="598"/>
                  <a:pt x="1902" y="455"/>
                  <a:pt x="2021" y="289"/>
                </a:cubicBezTo>
                <a:cubicBezTo>
                  <a:pt x="2093" y="241"/>
                  <a:pt x="2093" y="98"/>
                  <a:pt x="2021" y="27"/>
                </a:cubicBezTo>
                <a:cubicBezTo>
                  <a:pt x="1994" y="9"/>
                  <a:pt x="1960" y="1"/>
                  <a:pt x="1925" y="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0"/>
          <p:cNvSpPr/>
          <p:nvPr/>
        </p:nvSpPr>
        <p:spPr>
          <a:xfrm>
            <a:off x="4256725" y="530300"/>
            <a:ext cx="1553989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785" name="Google Shape;1785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this graph</a:t>
            </a:r>
            <a:endParaRPr/>
          </a:p>
        </p:txBody>
      </p:sp>
      <p:sp>
        <p:nvSpPr>
          <p:cNvPr id="1786" name="Google Shape;1786;p60"/>
          <p:cNvSpPr txBox="1"/>
          <p:nvPr/>
        </p:nvSpPr>
        <p:spPr>
          <a:xfrm>
            <a:off x="720000" y="4002225"/>
            <a:ext cx="7704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Yuji Syuku"/>
                <a:ea typeface="Yuji Syuku"/>
                <a:cs typeface="Yuji Syuku"/>
                <a:sym typeface="Yuji Syuku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787" name="Google Shape;1787;p60"/>
          <p:cNvSpPr txBox="1">
            <a:spLocks noGrp="1"/>
          </p:cNvSpPr>
          <p:nvPr>
            <p:ph type="title" idx="4294967295"/>
          </p:nvPr>
        </p:nvSpPr>
        <p:spPr>
          <a:xfrm>
            <a:off x="1071216" y="1444388"/>
            <a:ext cx="19902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Venus</a:t>
            </a:r>
            <a:endParaRPr sz="2300"/>
          </a:p>
        </p:txBody>
      </p:sp>
      <p:sp>
        <p:nvSpPr>
          <p:cNvPr id="1788" name="Google Shape;1788;p60"/>
          <p:cNvSpPr txBox="1">
            <a:spLocks noGrp="1"/>
          </p:cNvSpPr>
          <p:nvPr>
            <p:ph type="subTitle" idx="4294967295"/>
          </p:nvPr>
        </p:nvSpPr>
        <p:spPr>
          <a:xfrm>
            <a:off x="1071216" y="1838563"/>
            <a:ext cx="19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very high temperatures</a:t>
            </a:r>
            <a:endParaRPr/>
          </a:p>
        </p:txBody>
      </p:sp>
      <p:sp>
        <p:nvSpPr>
          <p:cNvPr id="1789" name="Google Shape;1789;p60"/>
          <p:cNvSpPr txBox="1">
            <a:spLocks noGrp="1"/>
          </p:cNvSpPr>
          <p:nvPr>
            <p:ph type="title" idx="4294967295"/>
          </p:nvPr>
        </p:nvSpPr>
        <p:spPr>
          <a:xfrm>
            <a:off x="1071227" y="2732238"/>
            <a:ext cx="19902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Mercury</a:t>
            </a:r>
            <a:endParaRPr sz="2300"/>
          </a:p>
        </p:txBody>
      </p:sp>
      <p:sp>
        <p:nvSpPr>
          <p:cNvPr id="1790" name="Google Shape;1790;p60"/>
          <p:cNvSpPr txBox="1">
            <a:spLocks noGrp="1"/>
          </p:cNvSpPr>
          <p:nvPr>
            <p:ph type="subTitle" idx="4294967295"/>
          </p:nvPr>
        </p:nvSpPr>
        <p:spPr>
          <a:xfrm>
            <a:off x="1071227" y="3126412"/>
            <a:ext cx="19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It's the closest planet to the Sun</a:t>
            </a:r>
            <a:endParaRPr/>
          </a:p>
        </p:txBody>
      </p:sp>
      <p:sp>
        <p:nvSpPr>
          <p:cNvPr id="1791" name="Google Shape;1791;p60"/>
          <p:cNvSpPr/>
          <p:nvPr/>
        </p:nvSpPr>
        <p:spPr>
          <a:xfrm>
            <a:off x="3061425" y="1560913"/>
            <a:ext cx="176976" cy="850354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92" name="Google Shape;1792;p60"/>
          <p:cNvSpPr/>
          <p:nvPr/>
        </p:nvSpPr>
        <p:spPr>
          <a:xfrm>
            <a:off x="3061425" y="2848763"/>
            <a:ext cx="176976" cy="850354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/>
          </a:solidFill>
          <a:ln>
            <a:noFill/>
          </a:ln>
        </p:spPr>
      </p:sp>
      <p:pic>
        <p:nvPicPr>
          <p:cNvPr id="1793" name="Google Shape;1793;p60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276" y="1342025"/>
            <a:ext cx="4302210" cy="26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62"/>
          <p:cNvSpPr/>
          <p:nvPr/>
        </p:nvSpPr>
        <p:spPr>
          <a:xfrm>
            <a:off x="2979275" y="626425"/>
            <a:ext cx="2613720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815" name="Google Shape;1815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&amp; responding</a:t>
            </a:r>
            <a:endParaRPr/>
          </a:p>
        </p:txBody>
      </p:sp>
      <p:sp>
        <p:nvSpPr>
          <p:cNvPr id="1816" name="Google Shape;1816;p62"/>
          <p:cNvSpPr txBox="1"/>
          <p:nvPr/>
        </p:nvSpPr>
        <p:spPr>
          <a:xfrm>
            <a:off x="847625" y="1726650"/>
            <a:ext cx="32439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 </a:t>
            </a: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has a beautiful name and is the second planet from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It’s terribly hot, even hotter than Mercury, and its atmosphere is extremely poisonous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It’s the second-brightest natural object in the night sky after the Moon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17" name="Google Shape;1817;p62"/>
          <p:cNvSpPr txBox="1"/>
          <p:nvPr/>
        </p:nvSpPr>
        <p:spPr>
          <a:xfrm>
            <a:off x="847625" y="1198950"/>
            <a:ext cx="3243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Poem title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18" name="Google Shape;1818;p62"/>
          <p:cNvSpPr/>
          <p:nvPr/>
        </p:nvSpPr>
        <p:spPr>
          <a:xfrm>
            <a:off x="950913" y="1680600"/>
            <a:ext cx="3037313" cy="46048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19" name="Google Shape;1819;p62"/>
          <p:cNvGrpSpPr/>
          <p:nvPr/>
        </p:nvGrpSpPr>
        <p:grpSpPr>
          <a:xfrm>
            <a:off x="4520500" y="1768575"/>
            <a:ext cx="3656100" cy="2479475"/>
            <a:chOff x="4520500" y="1768575"/>
            <a:chExt cx="3656100" cy="2479475"/>
          </a:xfrm>
        </p:grpSpPr>
        <p:cxnSp>
          <p:nvCxnSpPr>
            <p:cNvPr id="1820" name="Google Shape;1820;p62"/>
            <p:cNvCxnSpPr/>
            <p:nvPr/>
          </p:nvCxnSpPr>
          <p:spPr>
            <a:xfrm>
              <a:off x="4520500" y="1768575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1" name="Google Shape;1821;p62"/>
            <p:cNvCxnSpPr/>
            <p:nvPr/>
          </p:nvCxnSpPr>
          <p:spPr>
            <a:xfrm>
              <a:off x="4520500" y="1975198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2" name="Google Shape;1822;p62"/>
            <p:cNvCxnSpPr/>
            <p:nvPr/>
          </p:nvCxnSpPr>
          <p:spPr>
            <a:xfrm>
              <a:off x="4520500" y="2181821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3" name="Google Shape;1823;p62"/>
            <p:cNvCxnSpPr/>
            <p:nvPr/>
          </p:nvCxnSpPr>
          <p:spPr>
            <a:xfrm>
              <a:off x="4520500" y="2388444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4" name="Google Shape;1824;p62"/>
            <p:cNvCxnSpPr/>
            <p:nvPr/>
          </p:nvCxnSpPr>
          <p:spPr>
            <a:xfrm>
              <a:off x="4520500" y="2595067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62"/>
            <p:cNvCxnSpPr/>
            <p:nvPr/>
          </p:nvCxnSpPr>
          <p:spPr>
            <a:xfrm>
              <a:off x="4520500" y="2801690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62"/>
            <p:cNvCxnSpPr/>
            <p:nvPr/>
          </p:nvCxnSpPr>
          <p:spPr>
            <a:xfrm>
              <a:off x="4520500" y="3008313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62"/>
            <p:cNvCxnSpPr/>
            <p:nvPr/>
          </p:nvCxnSpPr>
          <p:spPr>
            <a:xfrm>
              <a:off x="4520500" y="3214935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62"/>
            <p:cNvCxnSpPr/>
            <p:nvPr/>
          </p:nvCxnSpPr>
          <p:spPr>
            <a:xfrm>
              <a:off x="4520500" y="3421558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9" name="Google Shape;1829;p62"/>
            <p:cNvCxnSpPr/>
            <p:nvPr/>
          </p:nvCxnSpPr>
          <p:spPr>
            <a:xfrm>
              <a:off x="4520500" y="3628181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0" name="Google Shape;1830;p62"/>
            <p:cNvCxnSpPr/>
            <p:nvPr/>
          </p:nvCxnSpPr>
          <p:spPr>
            <a:xfrm>
              <a:off x="4520500" y="3834804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1" name="Google Shape;1831;p62"/>
            <p:cNvCxnSpPr/>
            <p:nvPr/>
          </p:nvCxnSpPr>
          <p:spPr>
            <a:xfrm>
              <a:off x="4520500" y="4041427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32;p62"/>
            <p:cNvCxnSpPr/>
            <p:nvPr/>
          </p:nvCxnSpPr>
          <p:spPr>
            <a:xfrm>
              <a:off x="4520500" y="4248050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3" name="Google Shape;1833;p62"/>
          <p:cNvSpPr txBox="1"/>
          <p:nvPr/>
        </p:nvSpPr>
        <p:spPr>
          <a:xfrm>
            <a:off x="4476675" y="1455050"/>
            <a:ext cx="3699900" cy="2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You can write here...  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63"/>
          <p:cNvSpPr/>
          <p:nvPr/>
        </p:nvSpPr>
        <p:spPr>
          <a:xfrm>
            <a:off x="659475" y="603900"/>
            <a:ext cx="1510144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poem</a:t>
            </a:r>
            <a:endParaRPr/>
          </a:p>
        </p:txBody>
      </p:sp>
      <p:sp>
        <p:nvSpPr>
          <p:cNvPr id="1840" name="Google Shape;1840;p63"/>
          <p:cNvSpPr/>
          <p:nvPr/>
        </p:nvSpPr>
        <p:spPr>
          <a:xfrm rot="10499682">
            <a:off x="6728063" y="2680902"/>
            <a:ext cx="1669037" cy="1534451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7AD7E">
              <a:alpha val="52160"/>
            </a:srgbClr>
          </a:solidFill>
          <a:ln>
            <a:noFill/>
          </a:ln>
        </p:spPr>
      </p:sp>
      <p:sp>
        <p:nvSpPr>
          <p:cNvPr id="1841" name="Google Shape;1841;p63"/>
          <p:cNvSpPr/>
          <p:nvPr/>
        </p:nvSpPr>
        <p:spPr>
          <a:xfrm>
            <a:off x="4822021" y="2680453"/>
            <a:ext cx="1667721" cy="1535554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842" name="Google Shape;1842;p63"/>
          <p:cNvSpPr/>
          <p:nvPr/>
        </p:nvSpPr>
        <p:spPr>
          <a:xfrm rot="10499682">
            <a:off x="2914660" y="2680902"/>
            <a:ext cx="1669037" cy="1534451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9DDAF">
              <a:alpha val="52550"/>
            </a:srgbClr>
          </a:solidFill>
          <a:ln>
            <a:noFill/>
          </a:ln>
        </p:spPr>
      </p:sp>
      <p:sp>
        <p:nvSpPr>
          <p:cNvPr id="1843" name="Google Shape;1843;p63"/>
          <p:cNvSpPr/>
          <p:nvPr/>
        </p:nvSpPr>
        <p:spPr>
          <a:xfrm>
            <a:off x="1009689" y="2680453"/>
            <a:ext cx="1667721" cy="1535554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4D6E7">
              <a:alpha val="52550"/>
            </a:srgbClr>
          </a:solidFill>
          <a:ln>
            <a:noFill/>
          </a:ln>
        </p:spPr>
      </p:sp>
      <p:sp>
        <p:nvSpPr>
          <p:cNvPr id="1844" name="Google Shape;1844;p63"/>
          <p:cNvSpPr/>
          <p:nvPr/>
        </p:nvSpPr>
        <p:spPr>
          <a:xfrm>
            <a:off x="3868875" y="1214900"/>
            <a:ext cx="1667721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7AD7E">
              <a:alpha val="52160"/>
            </a:srgbClr>
          </a:solidFill>
          <a:ln>
            <a:noFill/>
          </a:ln>
        </p:spPr>
      </p:sp>
      <p:sp>
        <p:nvSpPr>
          <p:cNvPr id="1845" name="Google Shape;1845;p63"/>
          <p:cNvSpPr txBox="1"/>
          <p:nvPr/>
        </p:nvSpPr>
        <p:spPr>
          <a:xfrm>
            <a:off x="1128800" y="2265488"/>
            <a:ext cx="1429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Mood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46" name="Google Shape;1846;p63"/>
          <p:cNvSpPr txBox="1"/>
          <p:nvPr/>
        </p:nvSpPr>
        <p:spPr>
          <a:xfrm>
            <a:off x="3034429" y="2265488"/>
            <a:ext cx="1429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Theme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47" name="Google Shape;1847;p63"/>
          <p:cNvSpPr txBox="1"/>
          <p:nvPr/>
        </p:nvSpPr>
        <p:spPr>
          <a:xfrm>
            <a:off x="4941132" y="2265488"/>
            <a:ext cx="1429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Rhythm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48" name="Google Shape;1848;p63"/>
          <p:cNvSpPr txBox="1"/>
          <p:nvPr/>
        </p:nvSpPr>
        <p:spPr>
          <a:xfrm>
            <a:off x="6847832" y="2265488"/>
            <a:ext cx="1429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Meter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49" name="Google Shape;1849;p63"/>
          <p:cNvSpPr txBox="1"/>
          <p:nvPr/>
        </p:nvSpPr>
        <p:spPr>
          <a:xfrm>
            <a:off x="949250" y="2829825"/>
            <a:ext cx="1788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Neptune is very far from the 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0" name="Google Shape;1850;p63"/>
          <p:cNvSpPr txBox="1"/>
          <p:nvPr/>
        </p:nvSpPr>
        <p:spPr>
          <a:xfrm>
            <a:off x="2854879" y="2829825"/>
            <a:ext cx="1788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Mars is actually a cold place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1" name="Google Shape;1851;p63"/>
          <p:cNvSpPr txBox="1"/>
          <p:nvPr/>
        </p:nvSpPr>
        <p:spPr>
          <a:xfrm>
            <a:off x="4761582" y="2829825"/>
            <a:ext cx="1788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Mercury is the smallest planet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2" name="Google Shape;1852;p63"/>
          <p:cNvSpPr txBox="1"/>
          <p:nvPr/>
        </p:nvSpPr>
        <p:spPr>
          <a:xfrm>
            <a:off x="6668282" y="2829825"/>
            <a:ext cx="1788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 has a beautiful name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3" name="Google Shape;1853;p63"/>
          <p:cNvSpPr txBox="1"/>
          <p:nvPr/>
        </p:nvSpPr>
        <p:spPr>
          <a:xfrm>
            <a:off x="1047350" y="3718750"/>
            <a:ext cx="15924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The feeling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4" name="Google Shape;1854;p63"/>
          <p:cNvSpPr txBox="1"/>
          <p:nvPr/>
        </p:nvSpPr>
        <p:spPr>
          <a:xfrm>
            <a:off x="2952979" y="3718750"/>
            <a:ext cx="15924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The message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5" name="Google Shape;1855;p63"/>
          <p:cNvSpPr txBox="1"/>
          <p:nvPr/>
        </p:nvSpPr>
        <p:spPr>
          <a:xfrm>
            <a:off x="4859682" y="3718750"/>
            <a:ext cx="15924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The beat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6" name="Google Shape;1856;p63"/>
          <p:cNvSpPr txBox="1"/>
          <p:nvPr/>
        </p:nvSpPr>
        <p:spPr>
          <a:xfrm>
            <a:off x="6766382" y="3718750"/>
            <a:ext cx="15924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The style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857" name="Google Shape;1857;p63"/>
          <p:cNvSpPr txBox="1"/>
          <p:nvPr/>
        </p:nvSpPr>
        <p:spPr>
          <a:xfrm>
            <a:off x="4009650" y="1272900"/>
            <a:ext cx="1429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Poem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cxnSp>
        <p:nvCxnSpPr>
          <p:cNvPr id="1858" name="Google Shape;1858;p63"/>
          <p:cNvCxnSpPr>
            <a:stCxn id="1849" idx="2"/>
            <a:endCxn id="1853" idx="0"/>
          </p:cNvCxnSpPr>
          <p:nvPr/>
        </p:nvCxnSpPr>
        <p:spPr>
          <a:xfrm>
            <a:off x="1843550" y="3433725"/>
            <a:ext cx="0" cy="285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9" name="Google Shape;1859;p63"/>
          <p:cNvCxnSpPr>
            <a:stCxn id="1850" idx="2"/>
            <a:endCxn id="1854" idx="0"/>
          </p:cNvCxnSpPr>
          <p:nvPr/>
        </p:nvCxnSpPr>
        <p:spPr>
          <a:xfrm>
            <a:off x="3749179" y="3433725"/>
            <a:ext cx="0" cy="285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0" name="Google Shape;1860;p63"/>
          <p:cNvCxnSpPr>
            <a:stCxn id="1851" idx="2"/>
            <a:endCxn id="1855" idx="0"/>
          </p:cNvCxnSpPr>
          <p:nvPr/>
        </p:nvCxnSpPr>
        <p:spPr>
          <a:xfrm>
            <a:off x="5655882" y="3433725"/>
            <a:ext cx="0" cy="285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1" name="Google Shape;1861;p63"/>
          <p:cNvCxnSpPr>
            <a:stCxn id="1852" idx="2"/>
            <a:endCxn id="1856" idx="0"/>
          </p:cNvCxnSpPr>
          <p:nvPr/>
        </p:nvCxnSpPr>
        <p:spPr>
          <a:xfrm>
            <a:off x="7562582" y="3433725"/>
            <a:ext cx="0" cy="285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2" name="Google Shape;1862;p63"/>
          <p:cNvSpPr/>
          <p:nvPr/>
        </p:nvSpPr>
        <p:spPr>
          <a:xfrm>
            <a:off x="1843550" y="1819625"/>
            <a:ext cx="5719099" cy="84995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3" name="Google Shape;1863;p63"/>
          <p:cNvSpPr/>
          <p:nvPr/>
        </p:nvSpPr>
        <p:spPr>
          <a:xfrm>
            <a:off x="1818060" y="1844488"/>
            <a:ext cx="71625" cy="409175"/>
          </a:xfrm>
          <a:custGeom>
            <a:avLst/>
            <a:gdLst/>
            <a:ahLst/>
            <a:cxnLst/>
            <a:rect l="l" t="t" r="r" b="b"/>
            <a:pathLst>
              <a:path w="2865" h="16367" extrusionOk="0">
                <a:moveTo>
                  <a:pt x="1353" y="0"/>
                </a:moveTo>
                <a:cubicBezTo>
                  <a:pt x="-1255" y="1041"/>
                  <a:pt x="2397" y="5520"/>
                  <a:pt x="2813" y="8298"/>
                </a:cubicBezTo>
                <a:cubicBezTo>
                  <a:pt x="3229" y="11079"/>
                  <a:pt x="-1205" y="14027"/>
                  <a:pt x="354" y="16367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4" name="Google Shape;1864;p63"/>
          <p:cNvSpPr/>
          <p:nvPr/>
        </p:nvSpPr>
        <p:spPr>
          <a:xfrm flipH="1">
            <a:off x="3736377" y="1886425"/>
            <a:ext cx="43648" cy="325294"/>
          </a:xfrm>
          <a:custGeom>
            <a:avLst/>
            <a:gdLst/>
            <a:ahLst/>
            <a:cxnLst/>
            <a:rect l="l" t="t" r="r" b="b"/>
            <a:pathLst>
              <a:path w="2865" h="16367" extrusionOk="0">
                <a:moveTo>
                  <a:pt x="1353" y="0"/>
                </a:moveTo>
                <a:cubicBezTo>
                  <a:pt x="-1255" y="1041"/>
                  <a:pt x="2397" y="5520"/>
                  <a:pt x="2813" y="8298"/>
                </a:cubicBezTo>
                <a:cubicBezTo>
                  <a:pt x="3229" y="11079"/>
                  <a:pt x="-1205" y="14027"/>
                  <a:pt x="354" y="16367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5" name="Google Shape;1865;p63"/>
          <p:cNvSpPr/>
          <p:nvPr/>
        </p:nvSpPr>
        <p:spPr>
          <a:xfrm>
            <a:off x="5641488" y="1843125"/>
            <a:ext cx="29474" cy="352873"/>
          </a:xfrm>
          <a:custGeom>
            <a:avLst/>
            <a:gdLst/>
            <a:ahLst/>
            <a:cxnLst/>
            <a:rect l="l" t="t" r="r" b="b"/>
            <a:pathLst>
              <a:path w="2865" h="16367" extrusionOk="0">
                <a:moveTo>
                  <a:pt x="1353" y="0"/>
                </a:moveTo>
                <a:cubicBezTo>
                  <a:pt x="-1255" y="1041"/>
                  <a:pt x="2397" y="5520"/>
                  <a:pt x="2813" y="8298"/>
                </a:cubicBezTo>
                <a:cubicBezTo>
                  <a:pt x="3229" y="11079"/>
                  <a:pt x="-1205" y="14027"/>
                  <a:pt x="354" y="16367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6" name="Google Shape;1866;p63"/>
          <p:cNvSpPr/>
          <p:nvPr/>
        </p:nvSpPr>
        <p:spPr>
          <a:xfrm rot="10800000">
            <a:off x="4709673" y="1661655"/>
            <a:ext cx="29452" cy="205570"/>
          </a:xfrm>
          <a:custGeom>
            <a:avLst/>
            <a:gdLst/>
            <a:ahLst/>
            <a:cxnLst/>
            <a:rect l="l" t="t" r="r" b="b"/>
            <a:pathLst>
              <a:path w="2865" h="16367" extrusionOk="0">
                <a:moveTo>
                  <a:pt x="1353" y="0"/>
                </a:moveTo>
                <a:cubicBezTo>
                  <a:pt x="-1255" y="1041"/>
                  <a:pt x="2397" y="5520"/>
                  <a:pt x="2813" y="8298"/>
                </a:cubicBezTo>
                <a:cubicBezTo>
                  <a:pt x="3229" y="11079"/>
                  <a:pt x="-1205" y="14027"/>
                  <a:pt x="354" y="16367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7" name="Google Shape;1867;p63"/>
          <p:cNvSpPr/>
          <p:nvPr/>
        </p:nvSpPr>
        <p:spPr>
          <a:xfrm flipH="1">
            <a:off x="7532424" y="1819625"/>
            <a:ext cx="21903" cy="352873"/>
          </a:xfrm>
          <a:custGeom>
            <a:avLst/>
            <a:gdLst/>
            <a:ahLst/>
            <a:cxnLst/>
            <a:rect l="l" t="t" r="r" b="b"/>
            <a:pathLst>
              <a:path w="2865" h="16367" extrusionOk="0">
                <a:moveTo>
                  <a:pt x="1353" y="0"/>
                </a:moveTo>
                <a:cubicBezTo>
                  <a:pt x="-1255" y="1041"/>
                  <a:pt x="2397" y="5520"/>
                  <a:pt x="2813" y="8298"/>
                </a:cubicBezTo>
                <a:cubicBezTo>
                  <a:pt x="3229" y="11079"/>
                  <a:pt x="-1205" y="14027"/>
                  <a:pt x="354" y="16367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64"/>
          <p:cNvGrpSpPr/>
          <p:nvPr/>
        </p:nvGrpSpPr>
        <p:grpSpPr>
          <a:xfrm>
            <a:off x="1148650" y="1854300"/>
            <a:ext cx="3656100" cy="2479475"/>
            <a:chOff x="1148650" y="1854300"/>
            <a:chExt cx="3656100" cy="2479475"/>
          </a:xfrm>
        </p:grpSpPr>
        <p:cxnSp>
          <p:nvCxnSpPr>
            <p:cNvPr id="1873" name="Google Shape;1873;p64"/>
            <p:cNvCxnSpPr/>
            <p:nvPr/>
          </p:nvCxnSpPr>
          <p:spPr>
            <a:xfrm>
              <a:off x="1148650" y="1854300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4" name="Google Shape;1874;p64"/>
            <p:cNvCxnSpPr/>
            <p:nvPr/>
          </p:nvCxnSpPr>
          <p:spPr>
            <a:xfrm>
              <a:off x="1148650" y="2060923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5" name="Google Shape;1875;p64"/>
            <p:cNvCxnSpPr/>
            <p:nvPr/>
          </p:nvCxnSpPr>
          <p:spPr>
            <a:xfrm>
              <a:off x="1148650" y="2267546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6" name="Google Shape;1876;p64"/>
            <p:cNvCxnSpPr/>
            <p:nvPr/>
          </p:nvCxnSpPr>
          <p:spPr>
            <a:xfrm>
              <a:off x="1148650" y="2474169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7" name="Google Shape;1877;p64"/>
            <p:cNvCxnSpPr/>
            <p:nvPr/>
          </p:nvCxnSpPr>
          <p:spPr>
            <a:xfrm>
              <a:off x="1148650" y="2680792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64"/>
            <p:cNvCxnSpPr/>
            <p:nvPr/>
          </p:nvCxnSpPr>
          <p:spPr>
            <a:xfrm>
              <a:off x="1148650" y="2887415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9" name="Google Shape;1879;p64"/>
            <p:cNvCxnSpPr/>
            <p:nvPr/>
          </p:nvCxnSpPr>
          <p:spPr>
            <a:xfrm>
              <a:off x="1148650" y="3094038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0" name="Google Shape;1880;p64"/>
            <p:cNvCxnSpPr/>
            <p:nvPr/>
          </p:nvCxnSpPr>
          <p:spPr>
            <a:xfrm>
              <a:off x="1148650" y="3300660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64"/>
            <p:cNvCxnSpPr/>
            <p:nvPr/>
          </p:nvCxnSpPr>
          <p:spPr>
            <a:xfrm>
              <a:off x="1148650" y="3507283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2" name="Google Shape;1882;p64"/>
            <p:cNvCxnSpPr/>
            <p:nvPr/>
          </p:nvCxnSpPr>
          <p:spPr>
            <a:xfrm>
              <a:off x="1148650" y="3713906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3" name="Google Shape;1883;p64"/>
            <p:cNvCxnSpPr/>
            <p:nvPr/>
          </p:nvCxnSpPr>
          <p:spPr>
            <a:xfrm>
              <a:off x="1148650" y="3920529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4" name="Google Shape;1884;p64"/>
            <p:cNvCxnSpPr/>
            <p:nvPr/>
          </p:nvCxnSpPr>
          <p:spPr>
            <a:xfrm>
              <a:off x="1148650" y="4127152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5" name="Google Shape;1885;p64"/>
            <p:cNvCxnSpPr/>
            <p:nvPr/>
          </p:nvCxnSpPr>
          <p:spPr>
            <a:xfrm>
              <a:off x="1148650" y="4333775"/>
              <a:ext cx="3656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86" name="Google Shape;1886;p64"/>
          <p:cNvSpPr/>
          <p:nvPr/>
        </p:nvSpPr>
        <p:spPr>
          <a:xfrm>
            <a:off x="2566375" y="618925"/>
            <a:ext cx="1202428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887" name="Google Shape;1887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poem about this image</a:t>
            </a:r>
            <a:endParaRPr/>
          </a:p>
        </p:txBody>
      </p:sp>
      <p:pic>
        <p:nvPicPr>
          <p:cNvPr id="1888" name="Google Shape;1888;p64"/>
          <p:cNvPicPr preferRelativeResize="0"/>
          <p:nvPr/>
        </p:nvPicPr>
        <p:blipFill rotWithShape="1">
          <a:blip r:embed="rId3">
            <a:alphaModFix/>
          </a:blip>
          <a:srcRect l="21288" r="21282" b="5802"/>
          <a:stretch/>
        </p:blipFill>
        <p:spPr>
          <a:xfrm>
            <a:off x="5219700" y="1240775"/>
            <a:ext cx="2828700" cy="3093000"/>
          </a:xfrm>
          <a:prstGeom prst="roundRect">
            <a:avLst>
              <a:gd name="adj" fmla="val 16115"/>
            </a:avLst>
          </a:prstGeom>
          <a:noFill/>
          <a:ln>
            <a:noFill/>
          </a:ln>
        </p:spPr>
      </p:pic>
      <p:pic>
        <p:nvPicPr>
          <p:cNvPr id="1889" name="Google Shape;1889;p64"/>
          <p:cNvPicPr preferRelativeResize="0"/>
          <p:nvPr/>
        </p:nvPicPr>
        <p:blipFill rotWithShape="1">
          <a:blip r:embed="rId4">
            <a:alphaModFix/>
          </a:blip>
          <a:srcRect l="77492" t="52763" r="-2179" b="21557"/>
          <a:stretch/>
        </p:blipFill>
        <p:spPr>
          <a:xfrm>
            <a:off x="4567879" y="1017725"/>
            <a:ext cx="1557540" cy="78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64"/>
          <p:cNvPicPr preferRelativeResize="0"/>
          <p:nvPr/>
        </p:nvPicPr>
        <p:blipFill rotWithShape="1">
          <a:blip r:embed="rId4">
            <a:alphaModFix/>
          </a:blip>
          <a:srcRect l="68533" t="-1076" r="6779" b="89604"/>
          <a:stretch/>
        </p:blipFill>
        <p:spPr>
          <a:xfrm rot="-4896156">
            <a:off x="6955970" y="3426879"/>
            <a:ext cx="1757995" cy="3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64"/>
          <p:cNvSpPr txBox="1"/>
          <p:nvPr/>
        </p:nvSpPr>
        <p:spPr>
          <a:xfrm>
            <a:off x="1104825" y="1540775"/>
            <a:ext cx="3699900" cy="27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Write here...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66"/>
          <p:cNvSpPr/>
          <p:nvPr/>
        </p:nvSpPr>
        <p:spPr>
          <a:xfrm rot="-259591">
            <a:off x="684135" y="1381355"/>
            <a:ext cx="2976420" cy="3011821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4D6E7">
              <a:alpha val="52550"/>
            </a:srgbClr>
          </a:solidFill>
          <a:ln>
            <a:noFill/>
          </a:ln>
        </p:spPr>
      </p:sp>
      <p:sp>
        <p:nvSpPr>
          <p:cNvPr id="1917" name="Google Shape;1917;p66"/>
          <p:cNvSpPr/>
          <p:nvPr/>
        </p:nvSpPr>
        <p:spPr>
          <a:xfrm>
            <a:off x="674500" y="559425"/>
            <a:ext cx="2268271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18" name="Google Shape;1918;p66"/>
          <p:cNvSpPr/>
          <p:nvPr/>
        </p:nvSpPr>
        <p:spPr>
          <a:xfrm>
            <a:off x="5363775" y="1666950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19" name="Google Shape;1919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arts: select the answer</a:t>
            </a:r>
            <a:endParaRPr/>
          </a:p>
        </p:txBody>
      </p:sp>
      <p:sp>
        <p:nvSpPr>
          <p:cNvPr id="1920" name="Google Shape;1920;p66"/>
          <p:cNvSpPr txBox="1"/>
          <p:nvPr/>
        </p:nvSpPr>
        <p:spPr>
          <a:xfrm>
            <a:off x="876300" y="1729975"/>
            <a:ext cx="29226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01. What is the theme?</a:t>
            </a:r>
            <a:endParaRPr sz="1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921" name="Google Shape;1921;p66"/>
          <p:cNvSpPr txBox="1"/>
          <p:nvPr/>
        </p:nvSpPr>
        <p:spPr>
          <a:xfrm>
            <a:off x="3921194" y="172996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a. Love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22" name="Google Shape;1922;p66"/>
          <p:cNvSpPr txBox="1"/>
          <p:nvPr/>
        </p:nvSpPr>
        <p:spPr>
          <a:xfrm>
            <a:off x="5434272" y="172996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b. Friendship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23" name="Google Shape;1923;p66"/>
          <p:cNvSpPr txBox="1"/>
          <p:nvPr/>
        </p:nvSpPr>
        <p:spPr>
          <a:xfrm>
            <a:off x="6947349" y="172996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c. Nature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24" name="Google Shape;1924;p66"/>
          <p:cNvSpPr txBox="1"/>
          <p:nvPr/>
        </p:nvSpPr>
        <p:spPr>
          <a:xfrm>
            <a:off x="876300" y="2407784"/>
            <a:ext cx="29226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02. Where is the place?</a:t>
            </a:r>
            <a:endParaRPr sz="1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925" name="Google Shape;1925;p66"/>
          <p:cNvSpPr txBox="1"/>
          <p:nvPr/>
        </p:nvSpPr>
        <p:spPr>
          <a:xfrm>
            <a:off x="3921194" y="2407780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a. Beach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26" name="Google Shape;1926;p66"/>
          <p:cNvSpPr txBox="1"/>
          <p:nvPr/>
        </p:nvSpPr>
        <p:spPr>
          <a:xfrm>
            <a:off x="5434272" y="2407780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b. Palace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27" name="Google Shape;1927;p66"/>
          <p:cNvSpPr txBox="1"/>
          <p:nvPr/>
        </p:nvSpPr>
        <p:spPr>
          <a:xfrm>
            <a:off x="6947349" y="2407780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c. Room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28" name="Google Shape;1928;p66"/>
          <p:cNvSpPr txBox="1"/>
          <p:nvPr/>
        </p:nvSpPr>
        <p:spPr>
          <a:xfrm>
            <a:off x="876300" y="3085580"/>
            <a:ext cx="29226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03. Who is the character?</a:t>
            </a:r>
            <a:endParaRPr sz="1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929" name="Google Shape;1929;p66"/>
          <p:cNvSpPr txBox="1"/>
          <p:nvPr/>
        </p:nvSpPr>
        <p:spPr>
          <a:xfrm>
            <a:off x="3921194" y="308557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a. A boy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30" name="Google Shape;1930;p66"/>
          <p:cNvSpPr txBox="1"/>
          <p:nvPr/>
        </p:nvSpPr>
        <p:spPr>
          <a:xfrm>
            <a:off x="5434272" y="308557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b. A girl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31" name="Google Shape;1931;p66"/>
          <p:cNvSpPr txBox="1"/>
          <p:nvPr/>
        </p:nvSpPr>
        <p:spPr>
          <a:xfrm>
            <a:off x="6947349" y="308557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c. A bird 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32" name="Google Shape;1932;p66"/>
          <p:cNvSpPr txBox="1"/>
          <p:nvPr/>
        </p:nvSpPr>
        <p:spPr>
          <a:xfrm>
            <a:off x="876300" y="3763375"/>
            <a:ext cx="29226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04. What is the tone?</a:t>
            </a:r>
            <a:endParaRPr sz="1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933" name="Google Shape;1933;p66"/>
          <p:cNvSpPr txBox="1"/>
          <p:nvPr/>
        </p:nvSpPr>
        <p:spPr>
          <a:xfrm>
            <a:off x="3921194" y="3763377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a. Nostalgic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34" name="Google Shape;1934;p66"/>
          <p:cNvSpPr txBox="1"/>
          <p:nvPr/>
        </p:nvSpPr>
        <p:spPr>
          <a:xfrm>
            <a:off x="5434272" y="3763377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b. Romance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35" name="Google Shape;1935;p66"/>
          <p:cNvSpPr txBox="1"/>
          <p:nvPr/>
        </p:nvSpPr>
        <p:spPr>
          <a:xfrm>
            <a:off x="6947349" y="3763377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Yuji Syuku"/>
                <a:ea typeface="Yuji Syuku"/>
                <a:cs typeface="Yuji Syuku"/>
                <a:sym typeface="Yuji Syuku"/>
              </a:rPr>
              <a:t>c. Sad </a:t>
            </a:r>
            <a:endParaRPr>
              <a:solidFill>
                <a:schemeClr val="dk1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36" name="Google Shape;1936;p66"/>
          <p:cNvSpPr/>
          <p:nvPr/>
        </p:nvSpPr>
        <p:spPr>
          <a:xfrm rot="10800000">
            <a:off x="720086" y="2190755"/>
            <a:ext cx="7703839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66"/>
          <p:cNvSpPr/>
          <p:nvPr/>
        </p:nvSpPr>
        <p:spPr>
          <a:xfrm>
            <a:off x="720075" y="2841537"/>
            <a:ext cx="7703839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8" name="Google Shape;1938;p66"/>
          <p:cNvSpPr/>
          <p:nvPr/>
        </p:nvSpPr>
        <p:spPr>
          <a:xfrm rot="10800000">
            <a:off x="720086" y="3492319"/>
            <a:ext cx="7703839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9" name="Google Shape;1939;p66"/>
          <p:cNvSpPr/>
          <p:nvPr/>
        </p:nvSpPr>
        <p:spPr>
          <a:xfrm>
            <a:off x="720075" y="4143101"/>
            <a:ext cx="7703839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0" name="Google Shape;1940;p66"/>
          <p:cNvSpPr/>
          <p:nvPr/>
        </p:nvSpPr>
        <p:spPr>
          <a:xfrm>
            <a:off x="720086" y="1455580"/>
            <a:ext cx="7703839" cy="85994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67"/>
          <p:cNvSpPr/>
          <p:nvPr/>
        </p:nvSpPr>
        <p:spPr>
          <a:xfrm>
            <a:off x="2979275" y="626425"/>
            <a:ext cx="1367447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46" name="Google Shape;1946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the parts of the poem</a:t>
            </a:r>
            <a:endParaRPr/>
          </a:p>
        </p:txBody>
      </p:sp>
      <p:sp>
        <p:nvSpPr>
          <p:cNvPr id="1947" name="Google Shape;1947;p67"/>
          <p:cNvSpPr/>
          <p:nvPr/>
        </p:nvSpPr>
        <p:spPr>
          <a:xfrm>
            <a:off x="984050" y="2237142"/>
            <a:ext cx="2311585" cy="61634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cxnSp>
        <p:nvCxnSpPr>
          <p:cNvPr id="1948" name="Google Shape;1948;p67"/>
          <p:cNvCxnSpPr>
            <a:stCxn id="1949" idx="3"/>
            <a:endCxn id="1950" idx="1"/>
          </p:cNvCxnSpPr>
          <p:nvPr/>
        </p:nvCxnSpPr>
        <p:spPr>
          <a:xfrm>
            <a:off x="3211443" y="2545667"/>
            <a:ext cx="2274600" cy="7143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rgbClr val="DBBF8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1" name="Google Shape;1951;p67"/>
          <p:cNvSpPr/>
          <p:nvPr/>
        </p:nvSpPr>
        <p:spPr>
          <a:xfrm>
            <a:off x="984050" y="3061808"/>
            <a:ext cx="2311585" cy="61634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cxnSp>
        <p:nvCxnSpPr>
          <p:cNvPr id="1952" name="Google Shape;1952;p67"/>
          <p:cNvCxnSpPr>
            <a:stCxn id="1953" idx="3"/>
          </p:cNvCxnSpPr>
          <p:nvPr/>
        </p:nvCxnSpPr>
        <p:spPr>
          <a:xfrm rot="10800000" flipH="1">
            <a:off x="3211443" y="2424858"/>
            <a:ext cx="2189400" cy="945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DBBF8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4" name="Google Shape;1954;p67"/>
          <p:cNvSpPr/>
          <p:nvPr/>
        </p:nvSpPr>
        <p:spPr>
          <a:xfrm>
            <a:off x="984050" y="3886475"/>
            <a:ext cx="2311585" cy="61634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cxnSp>
        <p:nvCxnSpPr>
          <p:cNvPr id="1955" name="Google Shape;1955;p67"/>
          <p:cNvCxnSpPr>
            <a:stCxn id="1956" idx="3"/>
          </p:cNvCxnSpPr>
          <p:nvPr/>
        </p:nvCxnSpPr>
        <p:spPr>
          <a:xfrm rot="10800000" flipH="1">
            <a:off x="3211443" y="4095650"/>
            <a:ext cx="2200200" cy="99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DBBF8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57" name="Google Shape;1957;p67"/>
          <p:cNvSpPr/>
          <p:nvPr/>
        </p:nvSpPr>
        <p:spPr>
          <a:xfrm>
            <a:off x="984050" y="1412475"/>
            <a:ext cx="2311585" cy="61634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50" name="Google Shape;1950;p67"/>
          <p:cNvSpPr txBox="1"/>
          <p:nvPr/>
        </p:nvSpPr>
        <p:spPr>
          <a:xfrm>
            <a:off x="5486100" y="1915700"/>
            <a:ext cx="29379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 </a:t>
            </a: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has a beautiful name and is the second planet from the Sun 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This planet is terribly hot, even hotter than Mercury, and its atmosphere is extremely poisonous 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It’s the second-brightest natural object in the night sky after the Moone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58" name="Google Shape;1958;p67"/>
          <p:cNvSpPr txBox="1"/>
          <p:nvPr/>
        </p:nvSpPr>
        <p:spPr>
          <a:xfrm>
            <a:off x="5486100" y="1388000"/>
            <a:ext cx="293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Poem title</a:t>
            </a:r>
            <a:endParaRPr sz="23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959" name="Google Shape;1959;p67"/>
          <p:cNvSpPr txBox="1"/>
          <p:nvPr/>
        </p:nvSpPr>
        <p:spPr>
          <a:xfrm>
            <a:off x="1068243" y="1588425"/>
            <a:ext cx="2143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Write here...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49" name="Google Shape;1949;p67"/>
          <p:cNvSpPr txBox="1"/>
          <p:nvPr/>
        </p:nvSpPr>
        <p:spPr>
          <a:xfrm>
            <a:off x="1068243" y="2412917"/>
            <a:ext cx="2143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Write here...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53" name="Google Shape;1953;p67"/>
          <p:cNvSpPr txBox="1"/>
          <p:nvPr/>
        </p:nvSpPr>
        <p:spPr>
          <a:xfrm>
            <a:off x="1068243" y="3237408"/>
            <a:ext cx="2143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Write here...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56" name="Google Shape;1956;p67"/>
          <p:cNvSpPr txBox="1"/>
          <p:nvPr/>
        </p:nvSpPr>
        <p:spPr>
          <a:xfrm>
            <a:off x="1068243" y="4061900"/>
            <a:ext cx="2143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Write here...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60" name="Google Shape;1960;p67"/>
          <p:cNvSpPr/>
          <p:nvPr/>
        </p:nvSpPr>
        <p:spPr>
          <a:xfrm>
            <a:off x="5547823" y="1853925"/>
            <a:ext cx="2628369" cy="69295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961" name="Google Shape;1961;p67"/>
          <p:cNvCxnSpPr>
            <a:stCxn id="1959" idx="3"/>
            <a:endCxn id="1958" idx="1"/>
          </p:cNvCxnSpPr>
          <p:nvPr/>
        </p:nvCxnSpPr>
        <p:spPr>
          <a:xfrm rot="10800000" flipH="1">
            <a:off x="3211443" y="1651875"/>
            <a:ext cx="2274600" cy="693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rgbClr val="DBBF8A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68"/>
          <p:cNvSpPr/>
          <p:nvPr/>
        </p:nvSpPr>
        <p:spPr>
          <a:xfrm>
            <a:off x="1693400" y="597850"/>
            <a:ext cx="1897578" cy="458307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67" name="Google Shape;1967;p68"/>
          <p:cNvSpPr/>
          <p:nvPr/>
        </p:nvSpPr>
        <p:spPr>
          <a:xfrm>
            <a:off x="3717325" y="1689488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68" name="Google Shape;1968;p68"/>
          <p:cNvSpPr/>
          <p:nvPr/>
        </p:nvSpPr>
        <p:spPr>
          <a:xfrm>
            <a:off x="3752575" y="2367275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69" name="Google Shape;1969;p68"/>
          <p:cNvSpPr/>
          <p:nvPr/>
        </p:nvSpPr>
        <p:spPr>
          <a:xfrm>
            <a:off x="3752575" y="3045088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70" name="Google Shape;1970;p68"/>
          <p:cNvSpPr/>
          <p:nvPr/>
        </p:nvSpPr>
        <p:spPr>
          <a:xfrm>
            <a:off x="3752575" y="3722913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71" name="Google Shape;1971;p68"/>
          <p:cNvSpPr/>
          <p:nvPr/>
        </p:nvSpPr>
        <p:spPr>
          <a:xfrm>
            <a:off x="910375" y="1689438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972" name="Google Shape;1972;p68"/>
          <p:cNvSpPr/>
          <p:nvPr/>
        </p:nvSpPr>
        <p:spPr>
          <a:xfrm>
            <a:off x="892750" y="2367275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973" name="Google Shape;1973;p68"/>
          <p:cNvSpPr/>
          <p:nvPr/>
        </p:nvSpPr>
        <p:spPr>
          <a:xfrm>
            <a:off x="892750" y="3045088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974" name="Google Shape;1974;p68"/>
          <p:cNvSpPr/>
          <p:nvPr/>
        </p:nvSpPr>
        <p:spPr>
          <a:xfrm>
            <a:off x="892750" y="3722913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975" name="Google Shape;1975;p68"/>
          <p:cNvSpPr/>
          <p:nvPr/>
        </p:nvSpPr>
        <p:spPr>
          <a:xfrm>
            <a:off x="6524275" y="1689488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76" name="Google Shape;1976;p68"/>
          <p:cNvSpPr/>
          <p:nvPr/>
        </p:nvSpPr>
        <p:spPr>
          <a:xfrm>
            <a:off x="6559525" y="2367275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77" name="Google Shape;1977;p68"/>
          <p:cNvSpPr/>
          <p:nvPr/>
        </p:nvSpPr>
        <p:spPr>
          <a:xfrm>
            <a:off x="6559525" y="3045088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78" name="Google Shape;1978;p68"/>
          <p:cNvSpPr/>
          <p:nvPr/>
        </p:nvSpPr>
        <p:spPr>
          <a:xfrm>
            <a:off x="6559525" y="3722913"/>
            <a:ext cx="1553989" cy="398425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79" name="Google Shape;1979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rhyming words</a:t>
            </a:r>
            <a:endParaRPr/>
          </a:p>
        </p:txBody>
      </p:sp>
      <p:sp>
        <p:nvSpPr>
          <p:cNvPr id="1980" name="Google Shape;1980;p68"/>
          <p:cNvSpPr txBox="1"/>
          <p:nvPr/>
        </p:nvSpPr>
        <p:spPr>
          <a:xfrm>
            <a:off x="927994" y="1752469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Neptune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1" name="Google Shape;1981;p68"/>
          <p:cNvSpPr txBox="1"/>
          <p:nvPr/>
        </p:nvSpPr>
        <p:spPr>
          <a:xfrm>
            <a:off x="3787822" y="1752494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Jupiter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2" name="Google Shape;1982;p68"/>
          <p:cNvSpPr txBox="1"/>
          <p:nvPr/>
        </p:nvSpPr>
        <p:spPr>
          <a:xfrm>
            <a:off x="6577149" y="1752494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Planet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3" name="Google Shape;1983;p68"/>
          <p:cNvSpPr txBox="1"/>
          <p:nvPr/>
        </p:nvSpPr>
        <p:spPr>
          <a:xfrm>
            <a:off x="927994" y="2430280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Mars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4" name="Google Shape;1984;p68"/>
          <p:cNvSpPr txBox="1"/>
          <p:nvPr/>
        </p:nvSpPr>
        <p:spPr>
          <a:xfrm>
            <a:off x="3787822" y="2430305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Earth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5" name="Google Shape;1985;p68"/>
          <p:cNvSpPr txBox="1"/>
          <p:nvPr/>
        </p:nvSpPr>
        <p:spPr>
          <a:xfrm>
            <a:off x="6577149" y="2430305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Pluto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6" name="Google Shape;1986;p68"/>
          <p:cNvSpPr txBox="1"/>
          <p:nvPr/>
        </p:nvSpPr>
        <p:spPr>
          <a:xfrm>
            <a:off x="927994" y="3108091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Venus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7" name="Google Shape;1987;p68"/>
          <p:cNvSpPr txBox="1"/>
          <p:nvPr/>
        </p:nvSpPr>
        <p:spPr>
          <a:xfrm>
            <a:off x="3787822" y="3108104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Saturn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8" name="Google Shape;1988;p68"/>
          <p:cNvSpPr txBox="1"/>
          <p:nvPr/>
        </p:nvSpPr>
        <p:spPr>
          <a:xfrm>
            <a:off x="6577149" y="3108104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Sun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89" name="Google Shape;1989;p68"/>
          <p:cNvSpPr txBox="1"/>
          <p:nvPr/>
        </p:nvSpPr>
        <p:spPr>
          <a:xfrm>
            <a:off x="927994" y="3785902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Mercury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90" name="Google Shape;1990;p68"/>
          <p:cNvSpPr txBox="1"/>
          <p:nvPr/>
        </p:nvSpPr>
        <p:spPr>
          <a:xfrm>
            <a:off x="3787822" y="3785902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Moon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1991" name="Google Shape;1991;p68"/>
          <p:cNvSpPr txBox="1"/>
          <p:nvPr/>
        </p:nvSpPr>
        <p:spPr>
          <a:xfrm>
            <a:off x="6577149" y="3785902"/>
            <a:ext cx="148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Atmosphere</a:t>
            </a:r>
            <a:endParaRPr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cxnSp>
        <p:nvCxnSpPr>
          <p:cNvPr id="1992" name="Google Shape;1992;p68"/>
          <p:cNvCxnSpPr>
            <a:stCxn id="1980" idx="3"/>
            <a:endCxn id="1984" idx="1"/>
          </p:cNvCxnSpPr>
          <p:nvPr/>
        </p:nvCxnSpPr>
        <p:spPr>
          <a:xfrm>
            <a:off x="2411494" y="1888669"/>
            <a:ext cx="1376400" cy="6777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93" name="Google Shape;1993;p68"/>
          <p:cNvCxnSpPr>
            <a:stCxn id="1984" idx="3"/>
            <a:endCxn id="1982" idx="1"/>
          </p:cNvCxnSpPr>
          <p:nvPr/>
        </p:nvCxnSpPr>
        <p:spPr>
          <a:xfrm rot="10800000" flipH="1">
            <a:off x="5271322" y="1888805"/>
            <a:ext cx="1305900" cy="6777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69"/>
          <p:cNvSpPr/>
          <p:nvPr/>
        </p:nvSpPr>
        <p:spPr>
          <a:xfrm>
            <a:off x="876300" y="720700"/>
            <a:ext cx="3947419" cy="1028822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999" name="Google Shape;1999;p69"/>
          <p:cNvSpPr txBox="1">
            <a:spLocks noGrp="1"/>
          </p:cNvSpPr>
          <p:nvPr>
            <p:ph type="subTitle" idx="1"/>
          </p:nvPr>
        </p:nvSpPr>
        <p:spPr>
          <a:xfrm>
            <a:off x="991800" y="1814725"/>
            <a:ext cx="3434700" cy="12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2000" name="Google Shape;2000;p69"/>
          <p:cNvSpPr txBox="1">
            <a:spLocks noGrp="1"/>
          </p:cNvSpPr>
          <p:nvPr>
            <p:ph type="title"/>
          </p:nvPr>
        </p:nvSpPr>
        <p:spPr>
          <a:xfrm>
            <a:off x="991800" y="631021"/>
            <a:ext cx="4294800" cy="11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001" name="Google Shape;2001;p69"/>
          <p:cNvSpPr txBox="1"/>
          <p:nvPr/>
        </p:nvSpPr>
        <p:spPr>
          <a:xfrm>
            <a:off x="991800" y="403136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Yuji Syuku"/>
                <a:ea typeface="Yuji Syuku"/>
                <a:cs typeface="Yuji Syuku"/>
                <a:sym typeface="Yuji Syuku"/>
              </a:rPr>
              <a:t>Please keep this slide for attribution</a:t>
            </a:r>
            <a:endParaRPr sz="1000">
              <a:solidFill>
                <a:schemeClr val="dk2"/>
              </a:solidFill>
              <a:latin typeface="Yuji Syuku"/>
              <a:ea typeface="Yuji Syuku"/>
              <a:cs typeface="Yuji Syuku"/>
              <a:sym typeface="Yuji Syuku"/>
            </a:endParaRPr>
          </a:p>
        </p:txBody>
      </p:sp>
      <p:sp>
        <p:nvSpPr>
          <p:cNvPr id="2002" name="Google Shape;2002;p69"/>
          <p:cNvSpPr/>
          <p:nvPr/>
        </p:nvSpPr>
        <p:spPr>
          <a:xfrm>
            <a:off x="1068000" y="3212717"/>
            <a:ext cx="352982" cy="352932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3" name="Google Shape;2003;p69"/>
          <p:cNvGrpSpPr/>
          <p:nvPr/>
        </p:nvGrpSpPr>
        <p:grpSpPr>
          <a:xfrm>
            <a:off x="1519015" y="3212571"/>
            <a:ext cx="353005" cy="352928"/>
            <a:chOff x="812101" y="2571761"/>
            <a:chExt cx="417066" cy="417024"/>
          </a:xfrm>
        </p:grpSpPr>
        <p:sp>
          <p:nvSpPr>
            <p:cNvPr id="2004" name="Google Shape;2004;p69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9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9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9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69"/>
          <p:cNvGrpSpPr/>
          <p:nvPr/>
        </p:nvGrpSpPr>
        <p:grpSpPr>
          <a:xfrm>
            <a:off x="1970064" y="3212571"/>
            <a:ext cx="352969" cy="352928"/>
            <a:chOff x="1323129" y="2571761"/>
            <a:chExt cx="417024" cy="417024"/>
          </a:xfrm>
        </p:grpSpPr>
        <p:sp>
          <p:nvSpPr>
            <p:cNvPr id="2009" name="Google Shape;2009;p69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9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9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9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37"/>
          <p:cNvSpPr/>
          <p:nvPr/>
        </p:nvSpPr>
        <p:spPr>
          <a:xfrm rot="10800000">
            <a:off x="830307" y="1800660"/>
            <a:ext cx="923943" cy="86534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200" name="Google Shape;1200;p37"/>
          <p:cNvSpPr/>
          <p:nvPr/>
        </p:nvSpPr>
        <p:spPr>
          <a:xfrm rot="10800000">
            <a:off x="4859267" y="3446561"/>
            <a:ext cx="924209" cy="865464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grpSp>
        <p:nvGrpSpPr>
          <p:cNvPr id="1201" name="Google Shape;1201;p37"/>
          <p:cNvGrpSpPr/>
          <p:nvPr/>
        </p:nvGrpSpPr>
        <p:grpSpPr>
          <a:xfrm>
            <a:off x="5105282" y="3195811"/>
            <a:ext cx="438670" cy="235606"/>
            <a:chOff x="5045298" y="3212438"/>
            <a:chExt cx="546766" cy="293663"/>
          </a:xfrm>
        </p:grpSpPr>
        <p:sp>
          <p:nvSpPr>
            <p:cNvPr id="1202" name="Google Shape;1202;p37"/>
            <p:cNvSpPr/>
            <p:nvPr/>
          </p:nvSpPr>
          <p:spPr>
            <a:xfrm rot="-521110">
              <a:off x="5062232" y="32589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03" name="Google Shape;1203;p37"/>
            <p:cNvSpPr/>
            <p:nvPr/>
          </p:nvSpPr>
          <p:spPr>
            <a:xfrm rot="1424101">
              <a:off x="5221215" y="32346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04" name="Google Shape;1204;p37"/>
            <p:cNvSpPr/>
            <p:nvPr/>
          </p:nvSpPr>
          <p:spPr>
            <a:xfrm rot="3507919">
              <a:off x="5369444" y="32515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sp>
        <p:nvSpPr>
          <p:cNvPr id="1205" name="Google Shape;1205;p37"/>
          <p:cNvSpPr/>
          <p:nvPr/>
        </p:nvSpPr>
        <p:spPr>
          <a:xfrm>
            <a:off x="4859026" y="1800361"/>
            <a:ext cx="924475" cy="865712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206" name="Google Shape;1206;p37"/>
          <p:cNvSpPr/>
          <p:nvPr/>
        </p:nvSpPr>
        <p:spPr>
          <a:xfrm>
            <a:off x="2680287" y="594395"/>
            <a:ext cx="2058610" cy="504131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207" name="Google Shape;120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08" name="Google Shape;1208;p37"/>
          <p:cNvSpPr txBox="1">
            <a:spLocks noGrp="1"/>
          </p:cNvSpPr>
          <p:nvPr>
            <p:ph type="subTitle" idx="6"/>
          </p:nvPr>
        </p:nvSpPr>
        <p:spPr>
          <a:xfrm>
            <a:off x="1871175" y="3830680"/>
            <a:ext cx="25383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09" name="Google Shape;1209;p37"/>
          <p:cNvSpPr txBox="1">
            <a:spLocks noGrp="1"/>
          </p:cNvSpPr>
          <p:nvPr>
            <p:ph type="title" idx="2"/>
          </p:nvPr>
        </p:nvSpPr>
        <p:spPr>
          <a:xfrm>
            <a:off x="1871175" y="1750478"/>
            <a:ext cx="25383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</a:t>
            </a:r>
            <a:endParaRPr/>
          </a:p>
        </p:txBody>
      </p:sp>
      <p:sp>
        <p:nvSpPr>
          <p:cNvPr id="1210" name="Google Shape;1210;p37"/>
          <p:cNvSpPr txBox="1">
            <a:spLocks noGrp="1"/>
          </p:cNvSpPr>
          <p:nvPr>
            <p:ph type="subTitle" idx="1"/>
          </p:nvPr>
        </p:nvSpPr>
        <p:spPr>
          <a:xfrm>
            <a:off x="1871175" y="2178229"/>
            <a:ext cx="25383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11" name="Google Shape;1211;p37"/>
          <p:cNvSpPr txBox="1">
            <a:spLocks noGrp="1"/>
          </p:cNvSpPr>
          <p:nvPr>
            <p:ph type="title" idx="3"/>
          </p:nvPr>
        </p:nvSpPr>
        <p:spPr>
          <a:xfrm>
            <a:off x="5897525" y="1750478"/>
            <a:ext cx="2538300" cy="3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poems</a:t>
            </a:r>
            <a:endParaRPr/>
          </a:p>
        </p:txBody>
      </p:sp>
      <p:sp>
        <p:nvSpPr>
          <p:cNvPr id="1212" name="Google Shape;1212;p37"/>
          <p:cNvSpPr txBox="1">
            <a:spLocks noGrp="1"/>
          </p:cNvSpPr>
          <p:nvPr>
            <p:ph type="subTitle" idx="4"/>
          </p:nvPr>
        </p:nvSpPr>
        <p:spPr>
          <a:xfrm>
            <a:off x="5897525" y="2177029"/>
            <a:ext cx="25383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13" name="Google Shape;1213;p37"/>
          <p:cNvSpPr txBox="1">
            <a:spLocks noGrp="1"/>
          </p:cNvSpPr>
          <p:nvPr>
            <p:ph type="title" idx="5"/>
          </p:nvPr>
        </p:nvSpPr>
        <p:spPr>
          <a:xfrm>
            <a:off x="1871175" y="3401800"/>
            <a:ext cx="2538300" cy="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214" name="Google Shape;1214;p37"/>
          <p:cNvSpPr txBox="1">
            <a:spLocks noGrp="1"/>
          </p:cNvSpPr>
          <p:nvPr>
            <p:ph type="title" idx="7"/>
          </p:nvPr>
        </p:nvSpPr>
        <p:spPr>
          <a:xfrm>
            <a:off x="5897525" y="3401800"/>
            <a:ext cx="2538300" cy="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15" name="Google Shape;1215;p37"/>
          <p:cNvSpPr txBox="1">
            <a:spLocks noGrp="1"/>
          </p:cNvSpPr>
          <p:nvPr>
            <p:ph type="subTitle" idx="8"/>
          </p:nvPr>
        </p:nvSpPr>
        <p:spPr>
          <a:xfrm>
            <a:off x="5897525" y="3830680"/>
            <a:ext cx="25383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16" name="Google Shape;1216;p37"/>
          <p:cNvSpPr txBox="1">
            <a:spLocks noGrp="1"/>
          </p:cNvSpPr>
          <p:nvPr>
            <p:ph type="title" idx="9"/>
          </p:nvPr>
        </p:nvSpPr>
        <p:spPr>
          <a:xfrm>
            <a:off x="713275" y="1929913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17" name="Google Shape;1217;p37"/>
          <p:cNvSpPr txBox="1">
            <a:spLocks noGrp="1"/>
          </p:cNvSpPr>
          <p:nvPr>
            <p:ph type="title" idx="14"/>
          </p:nvPr>
        </p:nvSpPr>
        <p:spPr>
          <a:xfrm>
            <a:off x="4739675" y="1929913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18" name="Google Shape;1218;p37"/>
          <p:cNvSpPr txBox="1">
            <a:spLocks noGrp="1"/>
          </p:cNvSpPr>
          <p:nvPr>
            <p:ph type="title" idx="15"/>
          </p:nvPr>
        </p:nvSpPr>
        <p:spPr>
          <a:xfrm>
            <a:off x="4739675" y="3579545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19" name="Google Shape;1219;p37"/>
          <p:cNvGrpSpPr/>
          <p:nvPr/>
        </p:nvGrpSpPr>
        <p:grpSpPr>
          <a:xfrm>
            <a:off x="5104869" y="1549343"/>
            <a:ext cx="438780" cy="235665"/>
            <a:chOff x="5045298" y="1362638"/>
            <a:chExt cx="546766" cy="293663"/>
          </a:xfrm>
        </p:grpSpPr>
        <p:sp>
          <p:nvSpPr>
            <p:cNvPr id="1220" name="Google Shape;1220;p37"/>
            <p:cNvSpPr/>
            <p:nvPr/>
          </p:nvSpPr>
          <p:spPr>
            <a:xfrm rot="-521110">
              <a:off x="506223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21" name="Google Shape;1221;p37"/>
            <p:cNvSpPr/>
            <p:nvPr/>
          </p:nvSpPr>
          <p:spPr>
            <a:xfrm rot="1424101">
              <a:off x="522121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22" name="Google Shape;1222;p37"/>
            <p:cNvSpPr/>
            <p:nvPr/>
          </p:nvSpPr>
          <p:spPr>
            <a:xfrm rot="3507919">
              <a:off x="536944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grpSp>
        <p:nvGrpSpPr>
          <p:cNvPr id="1223" name="Google Shape;1223;p37"/>
          <p:cNvGrpSpPr/>
          <p:nvPr/>
        </p:nvGrpSpPr>
        <p:grpSpPr>
          <a:xfrm>
            <a:off x="1088006" y="1534313"/>
            <a:ext cx="459994" cy="247030"/>
            <a:chOff x="1022748" y="1362638"/>
            <a:chExt cx="546766" cy="293663"/>
          </a:xfrm>
        </p:grpSpPr>
        <p:sp>
          <p:nvSpPr>
            <p:cNvPr id="1224" name="Google Shape;1224;p37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25" name="Google Shape;1225;p37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26" name="Google Shape;1226;p37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sp>
        <p:nvSpPr>
          <p:cNvPr id="1227" name="Google Shape;1227;p37"/>
          <p:cNvSpPr/>
          <p:nvPr/>
        </p:nvSpPr>
        <p:spPr>
          <a:xfrm>
            <a:off x="832224" y="3450559"/>
            <a:ext cx="919957" cy="861563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grpSp>
        <p:nvGrpSpPr>
          <p:cNvPr id="1228" name="Google Shape;1228;p37"/>
          <p:cNvGrpSpPr/>
          <p:nvPr/>
        </p:nvGrpSpPr>
        <p:grpSpPr>
          <a:xfrm>
            <a:off x="1076962" y="3200910"/>
            <a:ext cx="436702" cy="234549"/>
            <a:chOff x="1022748" y="3212476"/>
            <a:chExt cx="546766" cy="293663"/>
          </a:xfrm>
        </p:grpSpPr>
        <p:sp>
          <p:nvSpPr>
            <p:cNvPr id="1229" name="Google Shape;1229;p37"/>
            <p:cNvSpPr/>
            <p:nvPr/>
          </p:nvSpPr>
          <p:spPr>
            <a:xfrm rot="-521110">
              <a:off x="1039682" y="3258971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30" name="Google Shape;1230;p37"/>
            <p:cNvSpPr/>
            <p:nvPr/>
          </p:nvSpPr>
          <p:spPr>
            <a:xfrm rot="1424101">
              <a:off x="1198665" y="3234681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31" name="Google Shape;1231;p37"/>
            <p:cNvSpPr/>
            <p:nvPr/>
          </p:nvSpPr>
          <p:spPr>
            <a:xfrm rot="3507919">
              <a:off x="1346894" y="3251612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sp>
        <p:nvSpPr>
          <p:cNvPr id="1232" name="Google Shape;1232;p37"/>
          <p:cNvSpPr txBox="1">
            <a:spLocks noGrp="1"/>
          </p:cNvSpPr>
          <p:nvPr>
            <p:ph type="title" idx="13"/>
          </p:nvPr>
        </p:nvSpPr>
        <p:spPr>
          <a:xfrm>
            <a:off x="713275" y="3579545"/>
            <a:ext cx="115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38"/>
          <p:cNvSpPr/>
          <p:nvPr/>
        </p:nvSpPr>
        <p:spPr>
          <a:xfrm>
            <a:off x="977100" y="1342463"/>
            <a:ext cx="4600052" cy="165154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238" name="Google Shape;1238;p38"/>
          <p:cNvSpPr txBox="1">
            <a:spLocks noGrp="1"/>
          </p:cNvSpPr>
          <p:nvPr>
            <p:ph type="title"/>
          </p:nvPr>
        </p:nvSpPr>
        <p:spPr>
          <a:xfrm>
            <a:off x="713225" y="1505025"/>
            <a:ext cx="51732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1239" name="Google Shape;1239;p38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51732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sp>
        <p:nvSpPr>
          <p:cNvPr id="1240" name="Google Shape;1240;p38"/>
          <p:cNvSpPr/>
          <p:nvPr/>
        </p:nvSpPr>
        <p:spPr>
          <a:xfrm>
            <a:off x="1936168" y="3159150"/>
            <a:ext cx="2727321" cy="138700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241" name="Google Shape;1241;p38"/>
          <p:cNvPicPr preferRelativeResize="0"/>
          <p:nvPr/>
        </p:nvPicPr>
        <p:blipFill rotWithShape="1">
          <a:blip r:embed="rId3">
            <a:alphaModFix/>
          </a:blip>
          <a:srcRect l="7801" t="-4533" r="53031" b="75892"/>
          <a:stretch/>
        </p:blipFill>
        <p:spPr>
          <a:xfrm>
            <a:off x="4117225" y="916125"/>
            <a:ext cx="2437174" cy="8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38"/>
          <p:cNvSpPr/>
          <p:nvPr/>
        </p:nvSpPr>
        <p:spPr>
          <a:xfrm rot="10800000">
            <a:off x="3785302" y="4938315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3" name="Google Shape;1243;p38"/>
          <p:cNvPicPr preferRelativeResize="0"/>
          <p:nvPr/>
        </p:nvPicPr>
        <p:blipFill rotWithShape="1">
          <a:blip r:embed="rId3">
            <a:alphaModFix/>
          </a:blip>
          <a:srcRect l="38270" t="74320" r="30429"/>
          <a:stretch/>
        </p:blipFill>
        <p:spPr>
          <a:xfrm>
            <a:off x="6215250" y="4246513"/>
            <a:ext cx="2862050" cy="113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4" name="Google Shape;1244;p38"/>
          <p:cNvGrpSpPr/>
          <p:nvPr/>
        </p:nvGrpSpPr>
        <p:grpSpPr>
          <a:xfrm>
            <a:off x="2888989" y="724357"/>
            <a:ext cx="821680" cy="441317"/>
            <a:chOff x="4463785" y="885651"/>
            <a:chExt cx="546766" cy="293663"/>
          </a:xfrm>
        </p:grpSpPr>
        <p:sp>
          <p:nvSpPr>
            <p:cNvPr id="1245" name="Google Shape;1245;p38"/>
            <p:cNvSpPr/>
            <p:nvPr/>
          </p:nvSpPr>
          <p:spPr>
            <a:xfrm rot="-521110">
              <a:off x="4480720" y="932146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46" name="Google Shape;1246;p38"/>
            <p:cNvSpPr/>
            <p:nvPr/>
          </p:nvSpPr>
          <p:spPr>
            <a:xfrm rot="1424101">
              <a:off x="4639702" y="907856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47" name="Google Shape;1247;p38"/>
            <p:cNvSpPr/>
            <p:nvPr/>
          </p:nvSpPr>
          <p:spPr>
            <a:xfrm rot="3507919">
              <a:off x="4787931" y="924787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pic>
        <p:nvPicPr>
          <p:cNvPr id="1248" name="Google Shape;1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425" y="1114025"/>
            <a:ext cx="2784275" cy="32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9"/>
          <p:cNvSpPr/>
          <p:nvPr/>
        </p:nvSpPr>
        <p:spPr>
          <a:xfrm>
            <a:off x="1348350" y="3257250"/>
            <a:ext cx="2519918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254" name="Google Shape;1254;p39"/>
          <p:cNvSpPr txBox="1">
            <a:spLocks noGrp="1"/>
          </p:cNvSpPr>
          <p:nvPr>
            <p:ph type="title"/>
          </p:nvPr>
        </p:nvSpPr>
        <p:spPr>
          <a:xfrm>
            <a:off x="720000" y="3257275"/>
            <a:ext cx="77109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about poems</a:t>
            </a:r>
            <a:endParaRPr/>
          </a:p>
        </p:txBody>
      </p:sp>
      <p:sp>
        <p:nvSpPr>
          <p:cNvPr id="1255" name="Google Shape;1255;p39"/>
          <p:cNvSpPr txBox="1">
            <a:spLocks noGrp="1"/>
          </p:cNvSpPr>
          <p:nvPr>
            <p:ph type="subTitle" idx="1"/>
          </p:nvPr>
        </p:nvSpPr>
        <p:spPr>
          <a:xfrm>
            <a:off x="1979400" y="4093271"/>
            <a:ext cx="5192100" cy="3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256" name="Google Shape;1256;p39"/>
          <p:cNvSpPr/>
          <p:nvPr/>
        </p:nvSpPr>
        <p:spPr>
          <a:xfrm rot="10800000">
            <a:off x="3748327" y="1430909"/>
            <a:ext cx="1655498" cy="1550416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grpSp>
        <p:nvGrpSpPr>
          <p:cNvPr id="1257" name="Google Shape;1257;p39"/>
          <p:cNvGrpSpPr/>
          <p:nvPr/>
        </p:nvGrpSpPr>
        <p:grpSpPr>
          <a:xfrm>
            <a:off x="4146787" y="828685"/>
            <a:ext cx="883956" cy="474765"/>
            <a:chOff x="1022748" y="1362638"/>
            <a:chExt cx="546766" cy="293663"/>
          </a:xfrm>
        </p:grpSpPr>
        <p:sp>
          <p:nvSpPr>
            <p:cNvPr id="1258" name="Google Shape;1258;p39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59" name="Google Shape;1259;p39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260" name="Google Shape;1260;p39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sp>
        <p:nvSpPr>
          <p:cNvPr id="1261" name="Google Shape;1261;p39"/>
          <p:cNvSpPr txBox="1">
            <a:spLocks noGrp="1"/>
          </p:cNvSpPr>
          <p:nvPr>
            <p:ph type="title" idx="2"/>
          </p:nvPr>
        </p:nvSpPr>
        <p:spPr>
          <a:xfrm>
            <a:off x="3482350" y="1686100"/>
            <a:ext cx="2179200" cy="10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262" name="Google Shape;1262;p39"/>
          <p:cNvPicPr preferRelativeResize="0"/>
          <p:nvPr/>
        </p:nvPicPr>
        <p:blipFill rotWithShape="1">
          <a:blip r:embed="rId3">
            <a:alphaModFix/>
          </a:blip>
          <a:srcRect l="46177" t="75975" r="40025" b="10024"/>
          <a:stretch/>
        </p:blipFill>
        <p:spPr>
          <a:xfrm>
            <a:off x="7002500" y="2443538"/>
            <a:ext cx="1022125" cy="501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3" name="Google Shape;1263;p39"/>
          <p:cNvGrpSpPr/>
          <p:nvPr/>
        </p:nvGrpSpPr>
        <p:grpSpPr>
          <a:xfrm>
            <a:off x="596173" y="900171"/>
            <a:ext cx="2759887" cy="2490163"/>
            <a:chOff x="443775" y="828675"/>
            <a:chExt cx="3008051" cy="2714075"/>
          </a:xfrm>
        </p:grpSpPr>
        <p:pic>
          <p:nvPicPr>
            <p:cNvPr id="1264" name="Google Shape;1264;p39"/>
            <p:cNvPicPr preferRelativeResize="0"/>
            <p:nvPr/>
          </p:nvPicPr>
          <p:blipFill rotWithShape="1">
            <a:blip r:embed="rId4">
              <a:alphaModFix/>
            </a:blip>
            <a:srcRect l="-1450" t="1761" r="76520" b="33701"/>
            <a:stretch/>
          </p:blipFill>
          <p:spPr>
            <a:xfrm>
              <a:off x="1952625" y="828675"/>
              <a:ext cx="1499201" cy="252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39"/>
            <p:cNvPicPr preferRelativeResize="0"/>
            <p:nvPr/>
          </p:nvPicPr>
          <p:blipFill rotWithShape="1">
            <a:blip r:embed="rId3">
              <a:alphaModFix/>
            </a:blip>
            <a:srcRect l="-2109" t="58589" r="72734" b="950"/>
            <a:stretch/>
          </p:blipFill>
          <p:spPr>
            <a:xfrm>
              <a:off x="443775" y="1753150"/>
              <a:ext cx="2686050" cy="178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6" name="Google Shape;1266;p39"/>
          <p:cNvPicPr preferRelativeResize="0"/>
          <p:nvPr/>
        </p:nvPicPr>
        <p:blipFill rotWithShape="1">
          <a:blip r:embed="rId3">
            <a:alphaModFix/>
          </a:blip>
          <a:srcRect l="69572" t="76452" r="11154" b="-2131"/>
          <a:stretch/>
        </p:blipFill>
        <p:spPr>
          <a:xfrm>
            <a:off x="5713300" y="1063000"/>
            <a:ext cx="1762248" cy="1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40"/>
          <p:cNvPicPr preferRelativeResize="0"/>
          <p:nvPr/>
        </p:nvPicPr>
        <p:blipFill rotWithShape="1">
          <a:blip r:embed="rId3">
            <a:alphaModFix/>
          </a:blip>
          <a:srcRect l="30487" t="2652" b="1927"/>
          <a:stretch/>
        </p:blipFill>
        <p:spPr>
          <a:xfrm>
            <a:off x="3171825" y="0"/>
            <a:ext cx="597217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0"/>
          <p:cNvPicPr preferRelativeResize="0"/>
          <p:nvPr/>
        </p:nvPicPr>
        <p:blipFill rotWithShape="1">
          <a:blip r:embed="rId4">
            <a:alphaModFix/>
          </a:blip>
          <a:srcRect l="68533" t="-1075" r="6779" b="75396"/>
          <a:stretch/>
        </p:blipFill>
        <p:spPr>
          <a:xfrm>
            <a:off x="61902" y="3531451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0"/>
          <p:cNvPicPr preferRelativeResize="0"/>
          <p:nvPr/>
        </p:nvPicPr>
        <p:blipFill rotWithShape="1">
          <a:blip r:embed="rId4">
            <a:alphaModFix/>
          </a:blip>
          <a:srcRect l="77492" t="52763" r="-2179" b="21557"/>
          <a:stretch/>
        </p:blipFill>
        <p:spPr>
          <a:xfrm>
            <a:off x="3318963" y="-722974"/>
            <a:ext cx="2257424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0"/>
          <p:cNvPicPr preferRelativeResize="0"/>
          <p:nvPr/>
        </p:nvPicPr>
        <p:blipFill rotWithShape="1">
          <a:blip r:embed="rId4">
            <a:alphaModFix/>
          </a:blip>
          <a:srcRect l="69572" t="76452" r="11154" b="-2131"/>
          <a:stretch/>
        </p:blipFill>
        <p:spPr>
          <a:xfrm>
            <a:off x="7663950" y="-643950"/>
            <a:ext cx="1762248" cy="11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40"/>
          <p:cNvPicPr preferRelativeResize="0"/>
          <p:nvPr/>
        </p:nvPicPr>
        <p:blipFill rotWithShape="1">
          <a:blip r:embed="rId4">
            <a:alphaModFix/>
          </a:blip>
          <a:srcRect l="30599" t="56222" r="40025" b="3317"/>
          <a:stretch/>
        </p:blipFill>
        <p:spPr>
          <a:xfrm>
            <a:off x="3857100" y="3816550"/>
            <a:ext cx="2686050" cy="17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0"/>
          <p:cNvPicPr preferRelativeResize="0"/>
          <p:nvPr/>
        </p:nvPicPr>
        <p:blipFill rotWithShape="1">
          <a:blip r:embed="rId4">
            <a:alphaModFix/>
          </a:blip>
          <a:srcRect l="68533" t="-1075" r="6779" b="75396"/>
          <a:stretch/>
        </p:blipFill>
        <p:spPr>
          <a:xfrm>
            <a:off x="7777152" y="4153489"/>
            <a:ext cx="2547952" cy="1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0"/>
          <p:cNvPicPr preferRelativeResize="0"/>
          <p:nvPr/>
        </p:nvPicPr>
        <p:blipFill rotWithShape="1">
          <a:blip r:embed="rId4">
            <a:alphaModFix/>
          </a:blip>
          <a:srcRect l="30598" t="74867" r="55024" b="6763"/>
          <a:stretch/>
        </p:blipFill>
        <p:spPr>
          <a:xfrm>
            <a:off x="7706450" y="641175"/>
            <a:ext cx="14486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40"/>
          <p:cNvPicPr preferRelativeResize="0"/>
          <p:nvPr/>
        </p:nvPicPr>
        <p:blipFill rotWithShape="1">
          <a:blip r:embed="rId4">
            <a:alphaModFix/>
          </a:blip>
          <a:srcRect l="77492" t="52763" r="-2179" b="21557"/>
          <a:stretch/>
        </p:blipFill>
        <p:spPr>
          <a:xfrm>
            <a:off x="8139113" y="2153276"/>
            <a:ext cx="2257424" cy="11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40"/>
          <p:cNvSpPr/>
          <p:nvPr/>
        </p:nvSpPr>
        <p:spPr>
          <a:xfrm>
            <a:off x="6358795" y="819063"/>
            <a:ext cx="1137324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281" name="Google Shape;1281;p40"/>
          <p:cNvSpPr txBox="1">
            <a:spLocks noGrp="1"/>
          </p:cNvSpPr>
          <p:nvPr>
            <p:ph type="title"/>
          </p:nvPr>
        </p:nvSpPr>
        <p:spPr>
          <a:xfrm>
            <a:off x="4352925" y="724588"/>
            <a:ext cx="4002000" cy="12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1282" name="Google Shape;1282;p40"/>
          <p:cNvSpPr txBox="1">
            <a:spLocks noGrp="1"/>
          </p:cNvSpPr>
          <p:nvPr>
            <p:ph type="subTitle" idx="1"/>
          </p:nvPr>
        </p:nvSpPr>
        <p:spPr>
          <a:xfrm>
            <a:off x="4352925" y="1968213"/>
            <a:ext cx="4002000" cy="24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1283" name="Google Shape;1283;p40"/>
          <p:cNvSpPr/>
          <p:nvPr/>
        </p:nvSpPr>
        <p:spPr>
          <a:xfrm>
            <a:off x="255046" y="416324"/>
            <a:ext cx="64882" cy="64882"/>
          </a:xfrm>
          <a:custGeom>
            <a:avLst/>
            <a:gdLst/>
            <a:ahLst/>
            <a:cxnLst/>
            <a:rect l="l" t="t" r="r" b="b"/>
            <a:pathLst>
              <a:path w="1928" h="1928" extrusionOk="0">
                <a:moveTo>
                  <a:pt x="964" y="1"/>
                </a:moveTo>
                <a:cubicBezTo>
                  <a:pt x="427" y="1"/>
                  <a:pt x="1" y="428"/>
                  <a:pt x="1" y="964"/>
                </a:cubicBezTo>
                <a:cubicBezTo>
                  <a:pt x="1" y="1494"/>
                  <a:pt x="427" y="1928"/>
                  <a:pt x="964" y="1928"/>
                </a:cubicBezTo>
                <a:cubicBezTo>
                  <a:pt x="1494" y="1928"/>
                  <a:pt x="1927" y="1494"/>
                  <a:pt x="1927" y="964"/>
                </a:cubicBezTo>
                <a:cubicBezTo>
                  <a:pt x="1927" y="428"/>
                  <a:pt x="1494" y="1"/>
                  <a:pt x="9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0"/>
          <p:cNvSpPr/>
          <p:nvPr/>
        </p:nvSpPr>
        <p:spPr>
          <a:xfrm>
            <a:off x="835217" y="520146"/>
            <a:ext cx="38936" cy="38700"/>
          </a:xfrm>
          <a:custGeom>
            <a:avLst/>
            <a:gdLst/>
            <a:ahLst/>
            <a:cxnLst/>
            <a:rect l="l" t="t" r="r" b="b"/>
            <a:pathLst>
              <a:path w="1157" h="1150" extrusionOk="0">
                <a:moveTo>
                  <a:pt x="578" y="1"/>
                </a:moveTo>
                <a:cubicBezTo>
                  <a:pt x="262" y="1"/>
                  <a:pt x="0" y="255"/>
                  <a:pt x="0" y="579"/>
                </a:cubicBezTo>
                <a:cubicBezTo>
                  <a:pt x="0" y="895"/>
                  <a:pt x="262" y="1150"/>
                  <a:pt x="578" y="1150"/>
                </a:cubicBezTo>
                <a:cubicBezTo>
                  <a:pt x="895" y="1150"/>
                  <a:pt x="1156" y="895"/>
                  <a:pt x="1156" y="579"/>
                </a:cubicBezTo>
                <a:cubicBezTo>
                  <a:pt x="1156" y="255"/>
                  <a:pt x="895" y="1"/>
                  <a:pt x="5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0"/>
          <p:cNvSpPr/>
          <p:nvPr/>
        </p:nvSpPr>
        <p:spPr>
          <a:xfrm>
            <a:off x="1404468" y="909647"/>
            <a:ext cx="141307" cy="141307"/>
          </a:xfrm>
          <a:custGeom>
            <a:avLst/>
            <a:gdLst/>
            <a:ahLst/>
            <a:cxnLst/>
            <a:rect l="l" t="t" r="r" b="b"/>
            <a:pathLst>
              <a:path w="4199" h="4199" extrusionOk="0">
                <a:moveTo>
                  <a:pt x="2112" y="1"/>
                </a:moveTo>
                <a:cubicBezTo>
                  <a:pt x="2108" y="1"/>
                  <a:pt x="2104" y="1"/>
                  <a:pt x="2100" y="1"/>
                </a:cubicBezTo>
                <a:cubicBezTo>
                  <a:pt x="937" y="1"/>
                  <a:pt x="1" y="937"/>
                  <a:pt x="1" y="2099"/>
                </a:cubicBezTo>
                <a:cubicBezTo>
                  <a:pt x="1" y="3262"/>
                  <a:pt x="937" y="4198"/>
                  <a:pt x="2100" y="4198"/>
                </a:cubicBezTo>
                <a:cubicBezTo>
                  <a:pt x="3262" y="4198"/>
                  <a:pt x="4198" y="3262"/>
                  <a:pt x="4198" y="2099"/>
                </a:cubicBezTo>
                <a:cubicBezTo>
                  <a:pt x="4198" y="941"/>
                  <a:pt x="3256" y="1"/>
                  <a:pt x="21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0"/>
          <p:cNvSpPr/>
          <p:nvPr/>
        </p:nvSpPr>
        <p:spPr>
          <a:xfrm>
            <a:off x="114277" y="879787"/>
            <a:ext cx="200804" cy="201040"/>
          </a:xfrm>
          <a:custGeom>
            <a:avLst/>
            <a:gdLst/>
            <a:ahLst/>
            <a:cxnLst/>
            <a:rect l="l" t="t" r="r" b="b"/>
            <a:pathLst>
              <a:path w="5967" h="5974" extrusionOk="0">
                <a:moveTo>
                  <a:pt x="2980" y="1"/>
                </a:moveTo>
                <a:cubicBezTo>
                  <a:pt x="1336" y="1"/>
                  <a:pt x="1" y="1336"/>
                  <a:pt x="1" y="2987"/>
                </a:cubicBezTo>
                <a:cubicBezTo>
                  <a:pt x="1" y="4638"/>
                  <a:pt x="1336" y="5973"/>
                  <a:pt x="2980" y="5973"/>
                </a:cubicBezTo>
                <a:cubicBezTo>
                  <a:pt x="4632" y="5973"/>
                  <a:pt x="5967" y="4638"/>
                  <a:pt x="5967" y="2987"/>
                </a:cubicBezTo>
                <a:cubicBezTo>
                  <a:pt x="5967" y="1336"/>
                  <a:pt x="4632" y="1"/>
                  <a:pt x="29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0"/>
          <p:cNvSpPr/>
          <p:nvPr/>
        </p:nvSpPr>
        <p:spPr>
          <a:xfrm>
            <a:off x="783781" y="195538"/>
            <a:ext cx="51455" cy="51657"/>
          </a:xfrm>
          <a:custGeom>
            <a:avLst/>
            <a:gdLst/>
            <a:ahLst/>
            <a:cxnLst/>
            <a:rect l="l" t="t" r="r" b="b"/>
            <a:pathLst>
              <a:path w="1529" h="1535" extrusionOk="0">
                <a:moveTo>
                  <a:pt x="765" y="0"/>
                </a:moveTo>
                <a:cubicBezTo>
                  <a:pt x="345" y="0"/>
                  <a:pt x="1" y="344"/>
                  <a:pt x="1" y="764"/>
                </a:cubicBezTo>
                <a:cubicBezTo>
                  <a:pt x="1" y="1191"/>
                  <a:pt x="345" y="1535"/>
                  <a:pt x="765" y="1535"/>
                </a:cubicBezTo>
                <a:cubicBezTo>
                  <a:pt x="1184" y="1535"/>
                  <a:pt x="1528" y="1191"/>
                  <a:pt x="1528" y="764"/>
                </a:cubicBezTo>
                <a:cubicBezTo>
                  <a:pt x="1528" y="344"/>
                  <a:pt x="1184" y="0"/>
                  <a:pt x="7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0"/>
          <p:cNvSpPr/>
          <p:nvPr/>
        </p:nvSpPr>
        <p:spPr>
          <a:xfrm>
            <a:off x="397325" y="3457360"/>
            <a:ext cx="70670" cy="70670"/>
          </a:xfrm>
          <a:custGeom>
            <a:avLst/>
            <a:gdLst/>
            <a:ahLst/>
            <a:cxnLst/>
            <a:rect l="l" t="t" r="r" b="b"/>
            <a:pathLst>
              <a:path w="2100" h="2100" extrusionOk="0">
                <a:moveTo>
                  <a:pt x="1054" y="1"/>
                </a:moveTo>
                <a:cubicBezTo>
                  <a:pt x="469" y="1"/>
                  <a:pt x="1" y="476"/>
                  <a:pt x="1" y="1047"/>
                </a:cubicBezTo>
                <a:cubicBezTo>
                  <a:pt x="1" y="1625"/>
                  <a:pt x="469" y="2099"/>
                  <a:pt x="1054" y="2099"/>
                </a:cubicBezTo>
                <a:cubicBezTo>
                  <a:pt x="1625" y="2099"/>
                  <a:pt x="2100" y="1632"/>
                  <a:pt x="2100" y="1047"/>
                </a:cubicBezTo>
                <a:cubicBezTo>
                  <a:pt x="2100" y="476"/>
                  <a:pt x="1639" y="1"/>
                  <a:pt x="105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0"/>
          <p:cNvSpPr/>
          <p:nvPr/>
        </p:nvSpPr>
        <p:spPr>
          <a:xfrm>
            <a:off x="578351" y="2753471"/>
            <a:ext cx="205415" cy="205449"/>
          </a:xfrm>
          <a:custGeom>
            <a:avLst/>
            <a:gdLst/>
            <a:ahLst/>
            <a:cxnLst/>
            <a:rect l="l" t="t" r="r" b="b"/>
            <a:pathLst>
              <a:path w="6104" h="6105" extrusionOk="0">
                <a:moveTo>
                  <a:pt x="3048" y="1"/>
                </a:moveTo>
                <a:cubicBezTo>
                  <a:pt x="1363" y="1"/>
                  <a:pt x="0" y="1363"/>
                  <a:pt x="0" y="3049"/>
                </a:cubicBezTo>
                <a:cubicBezTo>
                  <a:pt x="0" y="4742"/>
                  <a:pt x="1363" y="6104"/>
                  <a:pt x="3048" y="6104"/>
                </a:cubicBezTo>
                <a:cubicBezTo>
                  <a:pt x="4734" y="6104"/>
                  <a:pt x="6104" y="4742"/>
                  <a:pt x="6104" y="3049"/>
                </a:cubicBezTo>
                <a:cubicBezTo>
                  <a:pt x="6104" y="1363"/>
                  <a:pt x="4734" y="1"/>
                  <a:pt x="3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0"/>
          <p:cNvSpPr/>
          <p:nvPr/>
        </p:nvSpPr>
        <p:spPr>
          <a:xfrm>
            <a:off x="248682" y="2267345"/>
            <a:ext cx="77603" cy="77603"/>
          </a:xfrm>
          <a:custGeom>
            <a:avLst/>
            <a:gdLst/>
            <a:ahLst/>
            <a:cxnLst/>
            <a:rect l="l" t="t" r="r" b="b"/>
            <a:pathLst>
              <a:path w="2306" h="2306" extrusionOk="0">
                <a:moveTo>
                  <a:pt x="1157" y="1"/>
                </a:moveTo>
                <a:cubicBezTo>
                  <a:pt x="517" y="1"/>
                  <a:pt x="1" y="517"/>
                  <a:pt x="1" y="1150"/>
                </a:cubicBezTo>
                <a:cubicBezTo>
                  <a:pt x="1" y="1790"/>
                  <a:pt x="517" y="2306"/>
                  <a:pt x="1157" y="2306"/>
                </a:cubicBezTo>
                <a:cubicBezTo>
                  <a:pt x="1790" y="2306"/>
                  <a:pt x="2306" y="1790"/>
                  <a:pt x="2306" y="1150"/>
                </a:cubicBezTo>
                <a:cubicBezTo>
                  <a:pt x="2306" y="517"/>
                  <a:pt x="1790" y="1"/>
                  <a:pt x="11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40"/>
          <p:cNvSpPr/>
          <p:nvPr/>
        </p:nvSpPr>
        <p:spPr>
          <a:xfrm>
            <a:off x="3611170" y="4805701"/>
            <a:ext cx="116976" cy="116942"/>
          </a:xfrm>
          <a:custGeom>
            <a:avLst/>
            <a:gdLst/>
            <a:ahLst/>
            <a:cxnLst/>
            <a:rect l="l" t="t" r="r" b="b"/>
            <a:pathLst>
              <a:path w="3476" h="3475" extrusionOk="0">
                <a:moveTo>
                  <a:pt x="1735" y="0"/>
                </a:moveTo>
                <a:cubicBezTo>
                  <a:pt x="778" y="0"/>
                  <a:pt x="1" y="778"/>
                  <a:pt x="1" y="1741"/>
                </a:cubicBezTo>
                <a:cubicBezTo>
                  <a:pt x="1" y="2690"/>
                  <a:pt x="778" y="3475"/>
                  <a:pt x="1735" y="3475"/>
                </a:cubicBezTo>
                <a:cubicBezTo>
                  <a:pt x="2705" y="3475"/>
                  <a:pt x="3475" y="2704"/>
                  <a:pt x="3475" y="1741"/>
                </a:cubicBezTo>
                <a:cubicBezTo>
                  <a:pt x="3475" y="778"/>
                  <a:pt x="270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0"/>
          <p:cNvSpPr/>
          <p:nvPr/>
        </p:nvSpPr>
        <p:spPr>
          <a:xfrm>
            <a:off x="8226139" y="1344183"/>
            <a:ext cx="24331" cy="24331"/>
          </a:xfrm>
          <a:custGeom>
            <a:avLst/>
            <a:gdLst/>
            <a:ahLst/>
            <a:cxnLst/>
            <a:rect l="l" t="t" r="r" b="b"/>
            <a:pathLst>
              <a:path w="723" h="723" extrusionOk="0">
                <a:moveTo>
                  <a:pt x="358" y="0"/>
                </a:moveTo>
                <a:cubicBezTo>
                  <a:pt x="165" y="0"/>
                  <a:pt x="0" y="159"/>
                  <a:pt x="0" y="358"/>
                </a:cubicBezTo>
                <a:cubicBezTo>
                  <a:pt x="0" y="558"/>
                  <a:pt x="165" y="723"/>
                  <a:pt x="358" y="723"/>
                </a:cubicBezTo>
                <a:cubicBezTo>
                  <a:pt x="557" y="723"/>
                  <a:pt x="723" y="558"/>
                  <a:pt x="723" y="358"/>
                </a:cubicBezTo>
                <a:cubicBezTo>
                  <a:pt x="723" y="159"/>
                  <a:pt x="557" y="0"/>
                  <a:pt x="3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0"/>
          <p:cNvSpPr/>
          <p:nvPr/>
        </p:nvSpPr>
        <p:spPr>
          <a:xfrm>
            <a:off x="8006825" y="966972"/>
            <a:ext cx="26686" cy="26653"/>
          </a:xfrm>
          <a:custGeom>
            <a:avLst/>
            <a:gdLst/>
            <a:ahLst/>
            <a:cxnLst/>
            <a:rect l="l" t="t" r="r" b="b"/>
            <a:pathLst>
              <a:path w="793" h="792" extrusionOk="0">
                <a:moveTo>
                  <a:pt x="393" y="0"/>
                </a:moveTo>
                <a:cubicBezTo>
                  <a:pt x="180" y="0"/>
                  <a:pt x="1" y="179"/>
                  <a:pt x="1" y="400"/>
                </a:cubicBezTo>
                <a:cubicBezTo>
                  <a:pt x="1" y="620"/>
                  <a:pt x="180" y="792"/>
                  <a:pt x="393" y="792"/>
                </a:cubicBezTo>
                <a:cubicBezTo>
                  <a:pt x="606" y="792"/>
                  <a:pt x="792" y="613"/>
                  <a:pt x="792" y="400"/>
                </a:cubicBezTo>
                <a:cubicBezTo>
                  <a:pt x="792" y="179"/>
                  <a:pt x="620" y="7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0"/>
          <p:cNvSpPr/>
          <p:nvPr/>
        </p:nvSpPr>
        <p:spPr>
          <a:xfrm>
            <a:off x="7169209" y="180482"/>
            <a:ext cx="81776" cy="81776"/>
          </a:xfrm>
          <a:custGeom>
            <a:avLst/>
            <a:gdLst/>
            <a:ahLst/>
            <a:cxnLst/>
            <a:rect l="l" t="t" r="r" b="b"/>
            <a:pathLst>
              <a:path w="2430" h="2430" extrusionOk="0">
                <a:moveTo>
                  <a:pt x="1224" y="1"/>
                </a:moveTo>
                <a:cubicBezTo>
                  <a:pt x="1220" y="1"/>
                  <a:pt x="1216" y="1"/>
                  <a:pt x="1211" y="1"/>
                </a:cubicBezTo>
                <a:cubicBezTo>
                  <a:pt x="544" y="1"/>
                  <a:pt x="0" y="544"/>
                  <a:pt x="0" y="1219"/>
                </a:cubicBezTo>
                <a:cubicBezTo>
                  <a:pt x="0" y="1886"/>
                  <a:pt x="544" y="2430"/>
                  <a:pt x="1211" y="2430"/>
                </a:cubicBezTo>
                <a:cubicBezTo>
                  <a:pt x="1886" y="2430"/>
                  <a:pt x="2429" y="1886"/>
                  <a:pt x="2429" y="1219"/>
                </a:cubicBezTo>
                <a:cubicBezTo>
                  <a:pt x="2429" y="548"/>
                  <a:pt x="1892" y="1"/>
                  <a:pt x="12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0"/>
          <p:cNvSpPr/>
          <p:nvPr/>
        </p:nvSpPr>
        <p:spPr>
          <a:xfrm>
            <a:off x="8615734" y="1577026"/>
            <a:ext cx="162575" cy="162811"/>
          </a:xfrm>
          <a:custGeom>
            <a:avLst/>
            <a:gdLst/>
            <a:ahLst/>
            <a:cxnLst/>
            <a:rect l="l" t="t" r="r" b="b"/>
            <a:pathLst>
              <a:path w="4831" h="4838" extrusionOk="0">
                <a:moveTo>
                  <a:pt x="2415" y="1"/>
                </a:moveTo>
                <a:cubicBezTo>
                  <a:pt x="1080" y="1"/>
                  <a:pt x="0" y="1088"/>
                  <a:pt x="0" y="2416"/>
                </a:cubicBezTo>
                <a:cubicBezTo>
                  <a:pt x="0" y="3751"/>
                  <a:pt x="1080" y="4838"/>
                  <a:pt x="2415" y="4838"/>
                </a:cubicBezTo>
                <a:cubicBezTo>
                  <a:pt x="3750" y="4838"/>
                  <a:pt x="4830" y="3751"/>
                  <a:pt x="4830" y="2416"/>
                </a:cubicBezTo>
                <a:cubicBezTo>
                  <a:pt x="4830" y="1088"/>
                  <a:pt x="3750" y="1"/>
                  <a:pt x="24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0"/>
          <p:cNvSpPr/>
          <p:nvPr/>
        </p:nvSpPr>
        <p:spPr>
          <a:xfrm>
            <a:off x="8615732" y="813165"/>
            <a:ext cx="71343" cy="71377"/>
          </a:xfrm>
          <a:custGeom>
            <a:avLst/>
            <a:gdLst/>
            <a:ahLst/>
            <a:cxnLst/>
            <a:rect l="l" t="t" r="r" b="b"/>
            <a:pathLst>
              <a:path w="2120" h="2121" extrusionOk="0">
                <a:moveTo>
                  <a:pt x="1060" y="1"/>
                </a:moveTo>
                <a:cubicBezTo>
                  <a:pt x="475" y="1"/>
                  <a:pt x="0" y="476"/>
                  <a:pt x="0" y="1060"/>
                </a:cubicBezTo>
                <a:cubicBezTo>
                  <a:pt x="0" y="1645"/>
                  <a:pt x="475" y="2120"/>
                  <a:pt x="1060" y="2120"/>
                </a:cubicBezTo>
                <a:cubicBezTo>
                  <a:pt x="1645" y="2120"/>
                  <a:pt x="2120" y="1645"/>
                  <a:pt x="2120" y="1060"/>
                </a:cubicBezTo>
                <a:cubicBezTo>
                  <a:pt x="2120" y="476"/>
                  <a:pt x="1645" y="1"/>
                  <a:pt x="1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0"/>
          <p:cNvSpPr/>
          <p:nvPr/>
        </p:nvSpPr>
        <p:spPr>
          <a:xfrm>
            <a:off x="8346090" y="3794986"/>
            <a:ext cx="21336" cy="21571"/>
          </a:xfrm>
          <a:custGeom>
            <a:avLst/>
            <a:gdLst/>
            <a:ahLst/>
            <a:cxnLst/>
            <a:rect l="l" t="t" r="r" b="b"/>
            <a:pathLst>
              <a:path w="634" h="641" extrusionOk="0">
                <a:moveTo>
                  <a:pt x="317" y="1"/>
                </a:moveTo>
                <a:cubicBezTo>
                  <a:pt x="138" y="1"/>
                  <a:pt x="0" y="145"/>
                  <a:pt x="0" y="324"/>
                </a:cubicBezTo>
                <a:cubicBezTo>
                  <a:pt x="0" y="496"/>
                  <a:pt x="138" y="641"/>
                  <a:pt x="317" y="641"/>
                </a:cubicBezTo>
                <a:cubicBezTo>
                  <a:pt x="495" y="641"/>
                  <a:pt x="633" y="496"/>
                  <a:pt x="633" y="324"/>
                </a:cubicBezTo>
                <a:cubicBezTo>
                  <a:pt x="633" y="145"/>
                  <a:pt x="495" y="1"/>
                  <a:pt x="3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0"/>
          <p:cNvSpPr/>
          <p:nvPr/>
        </p:nvSpPr>
        <p:spPr>
          <a:xfrm>
            <a:off x="8744792" y="3256917"/>
            <a:ext cx="143629" cy="143595"/>
          </a:xfrm>
          <a:custGeom>
            <a:avLst/>
            <a:gdLst/>
            <a:ahLst/>
            <a:cxnLst/>
            <a:rect l="l" t="t" r="r" b="b"/>
            <a:pathLst>
              <a:path w="4268" h="4267" extrusionOk="0">
                <a:moveTo>
                  <a:pt x="2134" y="1"/>
                </a:moveTo>
                <a:cubicBezTo>
                  <a:pt x="957" y="1"/>
                  <a:pt x="1" y="957"/>
                  <a:pt x="1" y="2134"/>
                </a:cubicBezTo>
                <a:cubicBezTo>
                  <a:pt x="1" y="3310"/>
                  <a:pt x="957" y="4267"/>
                  <a:pt x="2134" y="4267"/>
                </a:cubicBezTo>
                <a:cubicBezTo>
                  <a:pt x="3318" y="4267"/>
                  <a:pt x="4267" y="3310"/>
                  <a:pt x="4267" y="2134"/>
                </a:cubicBezTo>
                <a:cubicBezTo>
                  <a:pt x="4267" y="957"/>
                  <a:pt x="3318" y="1"/>
                  <a:pt x="2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0"/>
          <p:cNvSpPr/>
          <p:nvPr/>
        </p:nvSpPr>
        <p:spPr>
          <a:xfrm>
            <a:off x="4281117" y="412858"/>
            <a:ext cx="71814" cy="71814"/>
          </a:xfrm>
          <a:custGeom>
            <a:avLst/>
            <a:gdLst/>
            <a:ahLst/>
            <a:cxnLst/>
            <a:rect l="l" t="t" r="r" b="b"/>
            <a:pathLst>
              <a:path w="2134" h="2134" extrusionOk="0">
                <a:moveTo>
                  <a:pt x="1067" y="1"/>
                </a:moveTo>
                <a:cubicBezTo>
                  <a:pt x="483" y="1"/>
                  <a:pt x="1" y="482"/>
                  <a:pt x="1" y="1067"/>
                </a:cubicBezTo>
                <a:cubicBezTo>
                  <a:pt x="1" y="1659"/>
                  <a:pt x="483" y="2134"/>
                  <a:pt x="1067" y="2134"/>
                </a:cubicBezTo>
                <a:cubicBezTo>
                  <a:pt x="1652" y="2134"/>
                  <a:pt x="2134" y="1659"/>
                  <a:pt x="2134" y="1067"/>
                </a:cubicBezTo>
                <a:cubicBezTo>
                  <a:pt x="2134" y="475"/>
                  <a:pt x="1652" y="1"/>
                  <a:pt x="10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0"/>
          <p:cNvSpPr/>
          <p:nvPr/>
        </p:nvSpPr>
        <p:spPr>
          <a:xfrm>
            <a:off x="8744805" y="4240481"/>
            <a:ext cx="100789" cy="100756"/>
          </a:xfrm>
          <a:custGeom>
            <a:avLst/>
            <a:gdLst/>
            <a:ahLst/>
            <a:cxnLst/>
            <a:rect l="l" t="t" r="r" b="b"/>
            <a:pathLst>
              <a:path w="2995" h="2994" extrusionOk="0">
                <a:moveTo>
                  <a:pt x="1501" y="1"/>
                </a:moveTo>
                <a:cubicBezTo>
                  <a:pt x="675" y="1"/>
                  <a:pt x="1" y="675"/>
                  <a:pt x="1" y="1501"/>
                </a:cubicBezTo>
                <a:cubicBezTo>
                  <a:pt x="1" y="2327"/>
                  <a:pt x="675" y="2994"/>
                  <a:pt x="1501" y="2994"/>
                </a:cubicBezTo>
                <a:cubicBezTo>
                  <a:pt x="2327" y="2994"/>
                  <a:pt x="2994" y="2327"/>
                  <a:pt x="2994" y="1501"/>
                </a:cubicBezTo>
                <a:cubicBezTo>
                  <a:pt x="2994" y="675"/>
                  <a:pt x="2327" y="1"/>
                  <a:pt x="15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0"/>
          <p:cNvSpPr/>
          <p:nvPr/>
        </p:nvSpPr>
        <p:spPr>
          <a:xfrm>
            <a:off x="7777145" y="4813450"/>
            <a:ext cx="101227" cy="101462"/>
          </a:xfrm>
          <a:custGeom>
            <a:avLst/>
            <a:gdLst/>
            <a:ahLst/>
            <a:cxnLst/>
            <a:rect l="l" t="t" r="r" b="b"/>
            <a:pathLst>
              <a:path w="3008" h="3015" extrusionOk="0">
                <a:moveTo>
                  <a:pt x="1500" y="0"/>
                </a:moveTo>
                <a:cubicBezTo>
                  <a:pt x="668" y="0"/>
                  <a:pt x="0" y="675"/>
                  <a:pt x="0" y="1507"/>
                </a:cubicBezTo>
                <a:cubicBezTo>
                  <a:pt x="0" y="2340"/>
                  <a:pt x="668" y="3014"/>
                  <a:pt x="1500" y="3014"/>
                </a:cubicBezTo>
                <a:cubicBezTo>
                  <a:pt x="2333" y="3014"/>
                  <a:pt x="3007" y="2340"/>
                  <a:pt x="3007" y="1507"/>
                </a:cubicBezTo>
                <a:cubicBezTo>
                  <a:pt x="3007" y="675"/>
                  <a:pt x="2333" y="0"/>
                  <a:pt x="1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40"/>
          <p:cNvSpPr/>
          <p:nvPr/>
        </p:nvSpPr>
        <p:spPr>
          <a:xfrm>
            <a:off x="2212917" y="1314202"/>
            <a:ext cx="82213" cy="82247"/>
          </a:xfrm>
          <a:custGeom>
            <a:avLst/>
            <a:gdLst/>
            <a:ahLst/>
            <a:cxnLst/>
            <a:rect l="l" t="t" r="r" b="b"/>
            <a:pathLst>
              <a:path w="2443" h="2444" extrusionOk="0">
                <a:moveTo>
                  <a:pt x="1225" y="1"/>
                </a:moveTo>
                <a:cubicBezTo>
                  <a:pt x="544" y="1"/>
                  <a:pt x="0" y="551"/>
                  <a:pt x="0" y="1226"/>
                </a:cubicBezTo>
                <a:cubicBezTo>
                  <a:pt x="0" y="1900"/>
                  <a:pt x="551" y="2444"/>
                  <a:pt x="1225" y="2444"/>
                </a:cubicBezTo>
                <a:cubicBezTo>
                  <a:pt x="1899" y="2444"/>
                  <a:pt x="2443" y="1893"/>
                  <a:pt x="2443" y="1226"/>
                </a:cubicBezTo>
                <a:cubicBezTo>
                  <a:pt x="2443" y="551"/>
                  <a:pt x="1892" y="1"/>
                  <a:pt x="12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40"/>
          <p:cNvSpPr/>
          <p:nvPr/>
        </p:nvSpPr>
        <p:spPr>
          <a:xfrm>
            <a:off x="3236022" y="247044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0"/>
          <p:cNvSpPr/>
          <p:nvPr/>
        </p:nvSpPr>
        <p:spPr>
          <a:xfrm>
            <a:off x="4063098" y="1536527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40"/>
          <p:cNvSpPr/>
          <p:nvPr/>
        </p:nvSpPr>
        <p:spPr>
          <a:xfrm>
            <a:off x="4818486" y="349853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0"/>
          <p:cNvSpPr/>
          <p:nvPr/>
        </p:nvSpPr>
        <p:spPr>
          <a:xfrm>
            <a:off x="6252196" y="241368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0"/>
          <p:cNvSpPr/>
          <p:nvPr/>
        </p:nvSpPr>
        <p:spPr>
          <a:xfrm rot="10800000">
            <a:off x="6672091" y="4822698"/>
            <a:ext cx="82953" cy="82953"/>
          </a:xfrm>
          <a:custGeom>
            <a:avLst/>
            <a:gdLst/>
            <a:ahLst/>
            <a:cxnLst/>
            <a:rect l="l" t="t" r="r" b="b"/>
            <a:pathLst>
              <a:path w="2465" h="2465" extrusionOk="0">
                <a:moveTo>
                  <a:pt x="1232" y="1"/>
                </a:moveTo>
                <a:cubicBezTo>
                  <a:pt x="551" y="1"/>
                  <a:pt x="1" y="551"/>
                  <a:pt x="1" y="1232"/>
                </a:cubicBezTo>
                <a:cubicBezTo>
                  <a:pt x="1" y="1914"/>
                  <a:pt x="551" y="2464"/>
                  <a:pt x="1232" y="2464"/>
                </a:cubicBezTo>
                <a:cubicBezTo>
                  <a:pt x="1914" y="2464"/>
                  <a:pt x="2464" y="1914"/>
                  <a:pt x="2464" y="1232"/>
                </a:cubicBezTo>
                <a:cubicBezTo>
                  <a:pt x="2464" y="551"/>
                  <a:pt x="1914" y="1"/>
                  <a:pt x="12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0"/>
          <p:cNvSpPr/>
          <p:nvPr/>
        </p:nvSpPr>
        <p:spPr>
          <a:xfrm rot="10800000">
            <a:off x="5572862" y="4914926"/>
            <a:ext cx="77132" cy="76930"/>
          </a:xfrm>
          <a:custGeom>
            <a:avLst/>
            <a:gdLst/>
            <a:ahLst/>
            <a:cxnLst/>
            <a:rect l="l" t="t" r="r" b="b"/>
            <a:pathLst>
              <a:path w="2292" h="2286" extrusionOk="0">
                <a:moveTo>
                  <a:pt x="1143" y="1"/>
                </a:moveTo>
                <a:cubicBezTo>
                  <a:pt x="516" y="1"/>
                  <a:pt x="0" y="517"/>
                  <a:pt x="0" y="1143"/>
                </a:cubicBezTo>
                <a:cubicBezTo>
                  <a:pt x="0" y="1769"/>
                  <a:pt x="516" y="2285"/>
                  <a:pt x="1143" y="2285"/>
                </a:cubicBezTo>
                <a:cubicBezTo>
                  <a:pt x="1776" y="2285"/>
                  <a:pt x="2292" y="1783"/>
                  <a:pt x="2292" y="1143"/>
                </a:cubicBezTo>
                <a:cubicBezTo>
                  <a:pt x="2292" y="503"/>
                  <a:pt x="1776" y="1"/>
                  <a:pt x="11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0"/>
          <p:cNvSpPr/>
          <p:nvPr/>
        </p:nvSpPr>
        <p:spPr>
          <a:xfrm rot="10800000">
            <a:off x="4032952" y="4938327"/>
            <a:ext cx="30153" cy="30153"/>
          </a:xfrm>
          <a:custGeom>
            <a:avLst/>
            <a:gdLst/>
            <a:ahLst/>
            <a:cxnLst/>
            <a:rect l="l" t="t" r="r" b="b"/>
            <a:pathLst>
              <a:path w="896" h="896" extrusionOk="0">
                <a:moveTo>
                  <a:pt x="448" y="1"/>
                </a:moveTo>
                <a:cubicBezTo>
                  <a:pt x="200" y="1"/>
                  <a:pt x="1" y="200"/>
                  <a:pt x="1" y="448"/>
                </a:cubicBezTo>
                <a:cubicBezTo>
                  <a:pt x="1" y="696"/>
                  <a:pt x="200" y="895"/>
                  <a:pt x="448" y="895"/>
                </a:cubicBezTo>
                <a:cubicBezTo>
                  <a:pt x="696" y="895"/>
                  <a:pt x="895" y="696"/>
                  <a:pt x="895" y="448"/>
                </a:cubicBezTo>
                <a:cubicBezTo>
                  <a:pt x="895" y="200"/>
                  <a:pt x="696" y="1"/>
                  <a:pt x="4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0"/>
          <p:cNvSpPr/>
          <p:nvPr/>
        </p:nvSpPr>
        <p:spPr>
          <a:xfrm rot="10800000">
            <a:off x="2843710" y="4747370"/>
            <a:ext cx="94261" cy="94294"/>
          </a:xfrm>
          <a:custGeom>
            <a:avLst/>
            <a:gdLst/>
            <a:ahLst/>
            <a:cxnLst/>
            <a:rect l="l" t="t" r="r" b="b"/>
            <a:pathLst>
              <a:path w="2801" h="2802" extrusionOk="0">
                <a:moveTo>
                  <a:pt x="1404" y="1"/>
                </a:moveTo>
                <a:cubicBezTo>
                  <a:pt x="627" y="1"/>
                  <a:pt x="0" y="627"/>
                  <a:pt x="0" y="1404"/>
                </a:cubicBezTo>
                <a:cubicBezTo>
                  <a:pt x="0" y="2175"/>
                  <a:pt x="627" y="2801"/>
                  <a:pt x="1404" y="2801"/>
                </a:cubicBezTo>
                <a:cubicBezTo>
                  <a:pt x="2175" y="2801"/>
                  <a:pt x="2801" y="2175"/>
                  <a:pt x="2801" y="1404"/>
                </a:cubicBezTo>
                <a:cubicBezTo>
                  <a:pt x="2801" y="627"/>
                  <a:pt x="2175" y="1"/>
                  <a:pt x="14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1"/>
          <p:cNvSpPr/>
          <p:nvPr/>
        </p:nvSpPr>
        <p:spPr>
          <a:xfrm>
            <a:off x="713225" y="497475"/>
            <a:ext cx="1610855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316" name="Google Shape;1316;p41"/>
          <p:cNvSpPr txBox="1">
            <a:spLocks noGrp="1"/>
          </p:cNvSpPr>
          <p:nvPr>
            <p:ph type="title" idx="2"/>
          </p:nvPr>
        </p:nvSpPr>
        <p:spPr>
          <a:xfrm>
            <a:off x="1252250" y="2888375"/>
            <a:ext cx="3117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Verses</a:t>
            </a:r>
            <a:endParaRPr/>
          </a:p>
        </p:txBody>
      </p:sp>
      <p:sp>
        <p:nvSpPr>
          <p:cNvPr id="1317" name="Google Shape;131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Verses and stanzas</a:t>
            </a:r>
            <a:endParaRPr/>
          </a:p>
        </p:txBody>
      </p:sp>
      <p:sp>
        <p:nvSpPr>
          <p:cNvPr id="1318" name="Google Shape;1318;p41"/>
          <p:cNvSpPr txBox="1">
            <a:spLocks noGrp="1"/>
          </p:cNvSpPr>
          <p:nvPr>
            <p:ph type="title" idx="3"/>
          </p:nvPr>
        </p:nvSpPr>
        <p:spPr>
          <a:xfrm>
            <a:off x="4774450" y="2888375"/>
            <a:ext cx="31173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Stanzas</a:t>
            </a:r>
            <a:endParaRPr/>
          </a:p>
        </p:txBody>
      </p:sp>
      <p:sp>
        <p:nvSpPr>
          <p:cNvPr id="1319" name="Google Shape;1319;p41"/>
          <p:cNvSpPr txBox="1">
            <a:spLocks noGrp="1"/>
          </p:cNvSpPr>
          <p:nvPr>
            <p:ph type="subTitle" idx="1"/>
          </p:nvPr>
        </p:nvSpPr>
        <p:spPr>
          <a:xfrm>
            <a:off x="4774451" y="3376000"/>
            <a:ext cx="3117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1320" name="Google Shape;1320;p41"/>
          <p:cNvSpPr txBox="1">
            <a:spLocks noGrp="1"/>
          </p:cNvSpPr>
          <p:nvPr>
            <p:ph type="subTitle" idx="4"/>
          </p:nvPr>
        </p:nvSpPr>
        <p:spPr>
          <a:xfrm>
            <a:off x="1252250" y="3376000"/>
            <a:ext cx="31173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1321" name="Google Shape;1321;p41"/>
          <p:cNvGrpSpPr/>
          <p:nvPr/>
        </p:nvGrpSpPr>
        <p:grpSpPr>
          <a:xfrm>
            <a:off x="2468326" y="1493925"/>
            <a:ext cx="685152" cy="367960"/>
            <a:chOff x="1022748" y="1362638"/>
            <a:chExt cx="546766" cy="293663"/>
          </a:xfrm>
        </p:grpSpPr>
        <p:sp>
          <p:nvSpPr>
            <p:cNvPr id="1322" name="Google Shape;1322;p41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323" name="Google Shape;1323;p41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324" name="Google Shape;1324;p41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grpSp>
        <p:nvGrpSpPr>
          <p:cNvPr id="1325" name="Google Shape;1325;p41"/>
          <p:cNvGrpSpPr/>
          <p:nvPr/>
        </p:nvGrpSpPr>
        <p:grpSpPr>
          <a:xfrm>
            <a:off x="5990526" y="1493925"/>
            <a:ext cx="685152" cy="367960"/>
            <a:chOff x="1022748" y="1362638"/>
            <a:chExt cx="546766" cy="293663"/>
          </a:xfrm>
        </p:grpSpPr>
        <p:sp>
          <p:nvSpPr>
            <p:cNvPr id="1326" name="Google Shape;1326;p41"/>
            <p:cNvSpPr/>
            <p:nvPr/>
          </p:nvSpPr>
          <p:spPr>
            <a:xfrm rot="-521110">
              <a:off x="1039682" y="1409133"/>
              <a:ext cx="160020" cy="236442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327" name="Google Shape;1327;p41"/>
            <p:cNvSpPr/>
            <p:nvPr/>
          </p:nvSpPr>
          <p:spPr>
            <a:xfrm rot="1424101">
              <a:off x="1198665" y="1384844"/>
              <a:ext cx="160022" cy="236446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  <p:sp>
          <p:nvSpPr>
            <p:cNvPr id="1328" name="Google Shape;1328;p41"/>
            <p:cNvSpPr/>
            <p:nvPr/>
          </p:nvSpPr>
          <p:spPr>
            <a:xfrm rot="3507919">
              <a:off x="1346894" y="1401774"/>
              <a:ext cx="160021" cy="236443"/>
            </a:xfrm>
            <a:custGeom>
              <a:avLst/>
              <a:gdLst/>
              <a:ahLst/>
              <a:cxnLst/>
              <a:rect l="l" t="t" r="r" b="b"/>
              <a:pathLst>
                <a:path w="6401" h="9458" extrusionOk="0">
                  <a:moveTo>
                    <a:pt x="6205" y="9318"/>
                  </a:moveTo>
                  <a:cubicBezTo>
                    <a:pt x="5813" y="9878"/>
                    <a:pt x="770" y="5116"/>
                    <a:pt x="154" y="3603"/>
                  </a:cubicBezTo>
                  <a:cubicBezTo>
                    <a:pt x="-462" y="2090"/>
                    <a:pt x="1499" y="-710"/>
                    <a:pt x="2507" y="242"/>
                  </a:cubicBezTo>
                  <a:cubicBezTo>
                    <a:pt x="3516" y="1195"/>
                    <a:pt x="6597" y="8758"/>
                    <a:pt x="6205" y="9318"/>
                  </a:cubicBezTo>
                  <a:close/>
                </a:path>
              </a:pathLst>
            </a:custGeom>
            <a:solidFill>
              <a:srgbClr val="D0B6CD">
                <a:alpha val="52230"/>
              </a:srgbClr>
            </a:solidFill>
            <a:ln>
              <a:noFill/>
            </a:ln>
          </p:spPr>
        </p:sp>
      </p:grpSp>
      <p:sp>
        <p:nvSpPr>
          <p:cNvPr id="1329" name="Google Shape;1329;p41"/>
          <p:cNvSpPr/>
          <p:nvPr/>
        </p:nvSpPr>
        <p:spPr>
          <a:xfrm>
            <a:off x="2388925" y="2018175"/>
            <a:ext cx="843953" cy="724397"/>
          </a:xfrm>
          <a:custGeom>
            <a:avLst/>
            <a:gdLst/>
            <a:ahLst/>
            <a:cxnLst/>
            <a:rect l="l" t="t" r="r" b="b"/>
            <a:pathLst>
              <a:path w="9646" h="8280" extrusionOk="0">
                <a:moveTo>
                  <a:pt x="3483" y="469"/>
                </a:moveTo>
                <a:cubicBezTo>
                  <a:pt x="4088" y="469"/>
                  <a:pt x="4716" y="769"/>
                  <a:pt x="4716" y="1445"/>
                </a:cubicBezTo>
                <a:lnTo>
                  <a:pt x="4716" y="1469"/>
                </a:lnTo>
                <a:lnTo>
                  <a:pt x="4716" y="1659"/>
                </a:lnTo>
                <a:lnTo>
                  <a:pt x="4716" y="1874"/>
                </a:lnTo>
                <a:lnTo>
                  <a:pt x="4716" y="2493"/>
                </a:lnTo>
                <a:cubicBezTo>
                  <a:pt x="4668" y="3374"/>
                  <a:pt x="4668" y="4303"/>
                  <a:pt x="4596" y="5208"/>
                </a:cubicBezTo>
                <a:cubicBezTo>
                  <a:pt x="4573" y="5494"/>
                  <a:pt x="4573" y="5827"/>
                  <a:pt x="4573" y="6113"/>
                </a:cubicBezTo>
                <a:cubicBezTo>
                  <a:pt x="4454" y="6065"/>
                  <a:pt x="4335" y="6041"/>
                  <a:pt x="4215" y="5994"/>
                </a:cubicBezTo>
                <a:cubicBezTo>
                  <a:pt x="3947" y="5966"/>
                  <a:pt x="3676" y="5960"/>
                  <a:pt x="3405" y="5960"/>
                </a:cubicBezTo>
                <a:cubicBezTo>
                  <a:pt x="3185" y="5960"/>
                  <a:pt x="2966" y="5964"/>
                  <a:pt x="2749" y="5964"/>
                </a:cubicBezTo>
                <a:cubicBezTo>
                  <a:pt x="2544" y="5964"/>
                  <a:pt x="2342" y="5960"/>
                  <a:pt x="2144" y="5946"/>
                </a:cubicBezTo>
                <a:cubicBezTo>
                  <a:pt x="1477" y="5946"/>
                  <a:pt x="834" y="5755"/>
                  <a:pt x="596" y="5112"/>
                </a:cubicBezTo>
                <a:cubicBezTo>
                  <a:pt x="643" y="4636"/>
                  <a:pt x="691" y="4184"/>
                  <a:pt x="691" y="3684"/>
                </a:cubicBezTo>
                <a:cubicBezTo>
                  <a:pt x="691" y="2707"/>
                  <a:pt x="762" y="1707"/>
                  <a:pt x="786" y="683"/>
                </a:cubicBezTo>
                <a:cubicBezTo>
                  <a:pt x="899" y="689"/>
                  <a:pt x="1011" y="692"/>
                  <a:pt x="1121" y="692"/>
                </a:cubicBezTo>
                <a:cubicBezTo>
                  <a:pt x="1453" y="692"/>
                  <a:pt x="1774" y="665"/>
                  <a:pt x="2096" y="612"/>
                </a:cubicBezTo>
                <a:cubicBezTo>
                  <a:pt x="2429" y="588"/>
                  <a:pt x="2787" y="564"/>
                  <a:pt x="3072" y="516"/>
                </a:cubicBezTo>
                <a:cubicBezTo>
                  <a:pt x="3203" y="485"/>
                  <a:pt x="3342" y="469"/>
                  <a:pt x="3483" y="469"/>
                </a:cubicBezTo>
                <a:close/>
                <a:moveTo>
                  <a:pt x="572" y="5994"/>
                </a:moveTo>
                <a:cubicBezTo>
                  <a:pt x="667" y="6113"/>
                  <a:pt x="786" y="6208"/>
                  <a:pt x="905" y="6279"/>
                </a:cubicBezTo>
                <a:cubicBezTo>
                  <a:pt x="1217" y="6448"/>
                  <a:pt x="1558" y="6504"/>
                  <a:pt x="1899" y="6504"/>
                </a:cubicBezTo>
                <a:cubicBezTo>
                  <a:pt x="2184" y="6504"/>
                  <a:pt x="2469" y="6466"/>
                  <a:pt x="2739" y="6422"/>
                </a:cubicBezTo>
                <a:cubicBezTo>
                  <a:pt x="2984" y="6409"/>
                  <a:pt x="3396" y="6341"/>
                  <a:pt x="3783" y="6341"/>
                </a:cubicBezTo>
                <a:cubicBezTo>
                  <a:pt x="4111" y="6341"/>
                  <a:pt x="4422" y="6390"/>
                  <a:pt x="4596" y="6565"/>
                </a:cubicBezTo>
                <a:cubicBezTo>
                  <a:pt x="4596" y="6899"/>
                  <a:pt x="4620" y="7232"/>
                  <a:pt x="4644" y="7542"/>
                </a:cubicBezTo>
                <a:lnTo>
                  <a:pt x="3787" y="7542"/>
                </a:lnTo>
                <a:cubicBezTo>
                  <a:pt x="3385" y="7542"/>
                  <a:pt x="2968" y="7579"/>
                  <a:pt x="2563" y="7579"/>
                </a:cubicBezTo>
                <a:cubicBezTo>
                  <a:pt x="2056" y="7579"/>
                  <a:pt x="1567" y="7520"/>
                  <a:pt x="1143" y="7256"/>
                </a:cubicBezTo>
                <a:cubicBezTo>
                  <a:pt x="691" y="6994"/>
                  <a:pt x="572" y="6470"/>
                  <a:pt x="572" y="5994"/>
                </a:cubicBezTo>
                <a:close/>
                <a:moveTo>
                  <a:pt x="9169" y="5946"/>
                </a:moveTo>
                <a:cubicBezTo>
                  <a:pt x="9169" y="6208"/>
                  <a:pt x="9169" y="6446"/>
                  <a:pt x="9121" y="6708"/>
                </a:cubicBezTo>
                <a:cubicBezTo>
                  <a:pt x="9008" y="7455"/>
                  <a:pt x="8212" y="7601"/>
                  <a:pt x="7392" y="7601"/>
                </a:cubicBezTo>
                <a:cubicBezTo>
                  <a:pt x="6864" y="7601"/>
                  <a:pt x="6327" y="7541"/>
                  <a:pt x="5957" y="7541"/>
                </a:cubicBezTo>
                <a:cubicBezTo>
                  <a:pt x="5932" y="7541"/>
                  <a:pt x="5907" y="7541"/>
                  <a:pt x="5882" y="7542"/>
                </a:cubicBezTo>
                <a:lnTo>
                  <a:pt x="5097" y="7542"/>
                </a:lnTo>
                <a:cubicBezTo>
                  <a:pt x="5120" y="7280"/>
                  <a:pt x="5120" y="7018"/>
                  <a:pt x="5120" y="6756"/>
                </a:cubicBezTo>
                <a:lnTo>
                  <a:pt x="5168" y="6708"/>
                </a:lnTo>
                <a:cubicBezTo>
                  <a:pt x="5418" y="6506"/>
                  <a:pt x="5734" y="6464"/>
                  <a:pt x="6061" y="6464"/>
                </a:cubicBezTo>
                <a:cubicBezTo>
                  <a:pt x="6290" y="6464"/>
                  <a:pt x="6525" y="6484"/>
                  <a:pt x="6748" y="6484"/>
                </a:cubicBezTo>
                <a:cubicBezTo>
                  <a:pt x="6843" y="6484"/>
                  <a:pt x="6936" y="6481"/>
                  <a:pt x="7026" y="6470"/>
                </a:cubicBezTo>
                <a:cubicBezTo>
                  <a:pt x="7740" y="6470"/>
                  <a:pt x="8693" y="6422"/>
                  <a:pt x="9169" y="5946"/>
                </a:cubicBezTo>
                <a:close/>
                <a:moveTo>
                  <a:pt x="3486" y="1"/>
                </a:moveTo>
                <a:cubicBezTo>
                  <a:pt x="3351" y="1"/>
                  <a:pt x="3212" y="12"/>
                  <a:pt x="3072" y="40"/>
                </a:cubicBezTo>
                <a:cubicBezTo>
                  <a:pt x="2858" y="40"/>
                  <a:pt x="2596" y="88"/>
                  <a:pt x="2358" y="88"/>
                </a:cubicBezTo>
                <a:cubicBezTo>
                  <a:pt x="1997" y="103"/>
                  <a:pt x="1617" y="146"/>
                  <a:pt x="1241" y="146"/>
                </a:cubicBezTo>
                <a:cubicBezTo>
                  <a:pt x="1023" y="146"/>
                  <a:pt x="806" y="131"/>
                  <a:pt x="596" y="88"/>
                </a:cubicBezTo>
                <a:cubicBezTo>
                  <a:pt x="571" y="81"/>
                  <a:pt x="545" y="77"/>
                  <a:pt x="520" y="77"/>
                </a:cubicBezTo>
                <a:cubicBezTo>
                  <a:pt x="377" y="77"/>
                  <a:pt x="246" y="188"/>
                  <a:pt x="286" y="350"/>
                </a:cubicBezTo>
                <a:cubicBezTo>
                  <a:pt x="286" y="874"/>
                  <a:pt x="215" y="1445"/>
                  <a:pt x="215" y="2017"/>
                </a:cubicBezTo>
                <a:cubicBezTo>
                  <a:pt x="191" y="2945"/>
                  <a:pt x="286" y="3850"/>
                  <a:pt x="191" y="4803"/>
                </a:cubicBezTo>
                <a:cubicBezTo>
                  <a:pt x="96" y="5803"/>
                  <a:pt x="0" y="7113"/>
                  <a:pt x="1024" y="7637"/>
                </a:cubicBezTo>
                <a:cubicBezTo>
                  <a:pt x="1526" y="7917"/>
                  <a:pt x="2102" y="7978"/>
                  <a:pt x="2671" y="7978"/>
                </a:cubicBezTo>
                <a:cubicBezTo>
                  <a:pt x="3020" y="7978"/>
                  <a:pt x="3366" y="7955"/>
                  <a:pt x="3692" y="7946"/>
                </a:cubicBezTo>
                <a:cubicBezTo>
                  <a:pt x="4025" y="7946"/>
                  <a:pt x="4382" y="7899"/>
                  <a:pt x="4739" y="7899"/>
                </a:cubicBezTo>
                <a:cubicBezTo>
                  <a:pt x="4739" y="7994"/>
                  <a:pt x="4763" y="8065"/>
                  <a:pt x="4763" y="8137"/>
                </a:cubicBezTo>
                <a:cubicBezTo>
                  <a:pt x="4787" y="8232"/>
                  <a:pt x="4864" y="8280"/>
                  <a:pt x="4939" y="8280"/>
                </a:cubicBezTo>
                <a:cubicBezTo>
                  <a:pt x="5013" y="8280"/>
                  <a:pt x="5085" y="8232"/>
                  <a:pt x="5097" y="8137"/>
                </a:cubicBezTo>
                <a:cubicBezTo>
                  <a:pt x="5097" y="8065"/>
                  <a:pt x="5120" y="7994"/>
                  <a:pt x="5120" y="7899"/>
                </a:cubicBezTo>
                <a:lnTo>
                  <a:pt x="5954" y="7899"/>
                </a:lnTo>
                <a:cubicBezTo>
                  <a:pt x="5990" y="7898"/>
                  <a:pt x="6027" y="7898"/>
                  <a:pt x="6065" y="7898"/>
                </a:cubicBezTo>
                <a:cubicBezTo>
                  <a:pt x="6471" y="7898"/>
                  <a:pt x="6962" y="7943"/>
                  <a:pt x="7449" y="7943"/>
                </a:cubicBezTo>
                <a:cubicBezTo>
                  <a:pt x="8168" y="7943"/>
                  <a:pt x="8877" y="7844"/>
                  <a:pt x="9288" y="7351"/>
                </a:cubicBezTo>
                <a:cubicBezTo>
                  <a:pt x="9645" y="6827"/>
                  <a:pt x="9598" y="6184"/>
                  <a:pt x="9574" y="5613"/>
                </a:cubicBezTo>
                <a:lnTo>
                  <a:pt x="9574" y="5398"/>
                </a:lnTo>
                <a:cubicBezTo>
                  <a:pt x="9598" y="5279"/>
                  <a:pt x="9621" y="5160"/>
                  <a:pt x="9621" y="5017"/>
                </a:cubicBezTo>
                <a:cubicBezTo>
                  <a:pt x="9610" y="4892"/>
                  <a:pt x="9506" y="4832"/>
                  <a:pt x="9406" y="4832"/>
                </a:cubicBezTo>
                <a:cubicBezTo>
                  <a:pt x="9297" y="4832"/>
                  <a:pt x="9192" y="4904"/>
                  <a:pt x="9216" y="5041"/>
                </a:cubicBezTo>
                <a:cubicBezTo>
                  <a:pt x="9216" y="5232"/>
                  <a:pt x="9216" y="5374"/>
                  <a:pt x="9121" y="5494"/>
                </a:cubicBezTo>
                <a:cubicBezTo>
                  <a:pt x="8978" y="5803"/>
                  <a:pt x="8645" y="5922"/>
                  <a:pt x="8312" y="5970"/>
                </a:cubicBezTo>
                <a:cubicBezTo>
                  <a:pt x="8069" y="6020"/>
                  <a:pt x="7824" y="6037"/>
                  <a:pt x="7578" y="6037"/>
                </a:cubicBezTo>
                <a:cubicBezTo>
                  <a:pt x="7026" y="6037"/>
                  <a:pt x="6467" y="5950"/>
                  <a:pt x="5908" y="5950"/>
                </a:cubicBezTo>
                <a:cubicBezTo>
                  <a:pt x="5764" y="5950"/>
                  <a:pt x="5621" y="5955"/>
                  <a:pt x="5478" y="5970"/>
                </a:cubicBezTo>
                <a:cubicBezTo>
                  <a:pt x="5359" y="5994"/>
                  <a:pt x="5287" y="6041"/>
                  <a:pt x="5216" y="6065"/>
                </a:cubicBezTo>
                <a:lnTo>
                  <a:pt x="5216" y="5589"/>
                </a:lnTo>
                <a:cubicBezTo>
                  <a:pt x="5192" y="4755"/>
                  <a:pt x="5168" y="3922"/>
                  <a:pt x="5168" y="3088"/>
                </a:cubicBezTo>
                <a:cubicBezTo>
                  <a:pt x="5097" y="2588"/>
                  <a:pt x="5097" y="2040"/>
                  <a:pt x="5073" y="1445"/>
                </a:cubicBezTo>
                <a:cubicBezTo>
                  <a:pt x="5097" y="1064"/>
                  <a:pt x="5359" y="683"/>
                  <a:pt x="5763" y="588"/>
                </a:cubicBezTo>
                <a:cubicBezTo>
                  <a:pt x="5916" y="552"/>
                  <a:pt x="6076" y="540"/>
                  <a:pt x="6238" y="540"/>
                </a:cubicBezTo>
                <a:cubicBezTo>
                  <a:pt x="6506" y="540"/>
                  <a:pt x="6782" y="573"/>
                  <a:pt x="7049" y="588"/>
                </a:cubicBezTo>
                <a:cubicBezTo>
                  <a:pt x="7656" y="609"/>
                  <a:pt x="8243" y="710"/>
                  <a:pt x="8846" y="710"/>
                </a:cubicBezTo>
                <a:cubicBezTo>
                  <a:pt x="8906" y="710"/>
                  <a:pt x="8966" y="709"/>
                  <a:pt x="9026" y="707"/>
                </a:cubicBezTo>
                <a:cubicBezTo>
                  <a:pt x="9097" y="1540"/>
                  <a:pt x="9121" y="2374"/>
                  <a:pt x="9216" y="3184"/>
                </a:cubicBezTo>
                <a:cubicBezTo>
                  <a:pt x="9228" y="3267"/>
                  <a:pt x="9300" y="3309"/>
                  <a:pt x="9371" y="3309"/>
                </a:cubicBezTo>
                <a:cubicBezTo>
                  <a:pt x="9443" y="3309"/>
                  <a:pt x="9514" y="3267"/>
                  <a:pt x="9526" y="3184"/>
                </a:cubicBezTo>
                <a:cubicBezTo>
                  <a:pt x="9574" y="3064"/>
                  <a:pt x="9574" y="2945"/>
                  <a:pt x="9598" y="2826"/>
                </a:cubicBezTo>
                <a:cubicBezTo>
                  <a:pt x="9645" y="2350"/>
                  <a:pt x="9645" y="1874"/>
                  <a:pt x="9645" y="1397"/>
                </a:cubicBezTo>
                <a:cubicBezTo>
                  <a:pt x="9645" y="993"/>
                  <a:pt x="9621" y="635"/>
                  <a:pt x="9574" y="254"/>
                </a:cubicBezTo>
                <a:cubicBezTo>
                  <a:pt x="9526" y="123"/>
                  <a:pt x="9425" y="88"/>
                  <a:pt x="9315" y="88"/>
                </a:cubicBezTo>
                <a:cubicBezTo>
                  <a:pt x="9205" y="88"/>
                  <a:pt x="9085" y="123"/>
                  <a:pt x="9002" y="135"/>
                </a:cubicBezTo>
                <a:cubicBezTo>
                  <a:pt x="8706" y="171"/>
                  <a:pt x="8413" y="183"/>
                  <a:pt x="8121" y="183"/>
                </a:cubicBezTo>
                <a:cubicBezTo>
                  <a:pt x="7638" y="183"/>
                  <a:pt x="7158" y="150"/>
                  <a:pt x="6668" y="135"/>
                </a:cubicBezTo>
                <a:cubicBezTo>
                  <a:pt x="6586" y="132"/>
                  <a:pt x="6502" y="129"/>
                  <a:pt x="6416" y="129"/>
                </a:cubicBezTo>
                <a:cubicBezTo>
                  <a:pt x="5928" y="129"/>
                  <a:pt x="5400" y="210"/>
                  <a:pt x="5097" y="635"/>
                </a:cubicBezTo>
                <a:cubicBezTo>
                  <a:pt x="5073" y="683"/>
                  <a:pt x="5049" y="731"/>
                  <a:pt x="5001" y="802"/>
                </a:cubicBezTo>
                <a:cubicBezTo>
                  <a:pt x="4763" y="350"/>
                  <a:pt x="4263" y="88"/>
                  <a:pt x="3763" y="16"/>
                </a:cubicBezTo>
                <a:cubicBezTo>
                  <a:pt x="3674" y="6"/>
                  <a:pt x="3581" y="1"/>
                  <a:pt x="3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1"/>
          <p:cNvSpPr/>
          <p:nvPr/>
        </p:nvSpPr>
        <p:spPr>
          <a:xfrm>
            <a:off x="5977251" y="2024766"/>
            <a:ext cx="711687" cy="711215"/>
          </a:xfrm>
          <a:custGeom>
            <a:avLst/>
            <a:gdLst/>
            <a:ahLst/>
            <a:cxnLst/>
            <a:rect l="l" t="t" r="r" b="b"/>
            <a:pathLst>
              <a:path w="9526" h="9520" extrusionOk="0">
                <a:moveTo>
                  <a:pt x="7975" y="505"/>
                </a:moveTo>
                <a:cubicBezTo>
                  <a:pt x="8088" y="505"/>
                  <a:pt x="8200" y="515"/>
                  <a:pt x="8311" y="539"/>
                </a:cubicBezTo>
                <a:cubicBezTo>
                  <a:pt x="8002" y="681"/>
                  <a:pt x="7692" y="848"/>
                  <a:pt x="7359" y="1039"/>
                </a:cubicBezTo>
                <a:cubicBezTo>
                  <a:pt x="6644" y="1420"/>
                  <a:pt x="5978" y="1848"/>
                  <a:pt x="5311" y="2277"/>
                </a:cubicBezTo>
                <a:cubicBezTo>
                  <a:pt x="4191" y="3039"/>
                  <a:pt x="3167" y="3896"/>
                  <a:pt x="2263" y="4897"/>
                </a:cubicBezTo>
                <a:cubicBezTo>
                  <a:pt x="1929" y="5325"/>
                  <a:pt x="1572" y="5778"/>
                  <a:pt x="1286" y="6206"/>
                </a:cubicBezTo>
                <a:cubicBezTo>
                  <a:pt x="1167" y="5921"/>
                  <a:pt x="1143" y="5540"/>
                  <a:pt x="1096" y="5206"/>
                </a:cubicBezTo>
                <a:cubicBezTo>
                  <a:pt x="1072" y="4158"/>
                  <a:pt x="1548" y="3087"/>
                  <a:pt x="2405" y="2491"/>
                </a:cubicBezTo>
                <a:cubicBezTo>
                  <a:pt x="2620" y="2301"/>
                  <a:pt x="2858" y="2206"/>
                  <a:pt x="3120" y="2087"/>
                </a:cubicBezTo>
                <a:lnTo>
                  <a:pt x="3120" y="2087"/>
                </a:lnTo>
                <a:cubicBezTo>
                  <a:pt x="2953" y="2325"/>
                  <a:pt x="2763" y="2610"/>
                  <a:pt x="2763" y="2682"/>
                </a:cubicBezTo>
                <a:cubicBezTo>
                  <a:pt x="2661" y="2914"/>
                  <a:pt x="2852" y="3085"/>
                  <a:pt x="3038" y="3085"/>
                </a:cubicBezTo>
                <a:cubicBezTo>
                  <a:pt x="3157" y="3085"/>
                  <a:pt x="3273" y="3016"/>
                  <a:pt x="3310" y="2849"/>
                </a:cubicBezTo>
                <a:cubicBezTo>
                  <a:pt x="3358" y="2515"/>
                  <a:pt x="3477" y="2206"/>
                  <a:pt x="3596" y="1896"/>
                </a:cubicBezTo>
                <a:lnTo>
                  <a:pt x="3596" y="1872"/>
                </a:lnTo>
                <a:cubicBezTo>
                  <a:pt x="4263" y="1563"/>
                  <a:pt x="4930" y="1301"/>
                  <a:pt x="5620" y="1086"/>
                </a:cubicBezTo>
                <a:lnTo>
                  <a:pt x="6001" y="967"/>
                </a:lnTo>
                <a:lnTo>
                  <a:pt x="6168" y="920"/>
                </a:lnTo>
                <a:cubicBezTo>
                  <a:pt x="6198" y="950"/>
                  <a:pt x="6257" y="980"/>
                  <a:pt x="6320" y="980"/>
                </a:cubicBezTo>
                <a:cubicBezTo>
                  <a:pt x="6357" y="980"/>
                  <a:pt x="6395" y="970"/>
                  <a:pt x="6430" y="943"/>
                </a:cubicBezTo>
                <a:cubicBezTo>
                  <a:pt x="6573" y="896"/>
                  <a:pt x="6811" y="801"/>
                  <a:pt x="6954" y="729"/>
                </a:cubicBezTo>
                <a:cubicBezTo>
                  <a:pt x="7277" y="603"/>
                  <a:pt x="7628" y="505"/>
                  <a:pt x="7975" y="505"/>
                </a:cubicBezTo>
                <a:close/>
                <a:moveTo>
                  <a:pt x="7969" y="0"/>
                </a:moveTo>
                <a:cubicBezTo>
                  <a:pt x="7629" y="0"/>
                  <a:pt x="7285" y="72"/>
                  <a:pt x="7002" y="181"/>
                </a:cubicBezTo>
                <a:cubicBezTo>
                  <a:pt x="6763" y="253"/>
                  <a:pt x="6525" y="348"/>
                  <a:pt x="6287" y="420"/>
                </a:cubicBezTo>
                <a:cubicBezTo>
                  <a:pt x="6168" y="443"/>
                  <a:pt x="6097" y="539"/>
                  <a:pt x="6097" y="586"/>
                </a:cubicBezTo>
                <a:lnTo>
                  <a:pt x="4763" y="1039"/>
                </a:lnTo>
                <a:cubicBezTo>
                  <a:pt x="4263" y="1205"/>
                  <a:pt x="3715" y="1420"/>
                  <a:pt x="3239" y="1658"/>
                </a:cubicBezTo>
                <a:cubicBezTo>
                  <a:pt x="2810" y="1801"/>
                  <a:pt x="2358" y="2039"/>
                  <a:pt x="2001" y="2372"/>
                </a:cubicBezTo>
                <a:cubicBezTo>
                  <a:pt x="857" y="3325"/>
                  <a:pt x="357" y="4992"/>
                  <a:pt x="762" y="6397"/>
                </a:cubicBezTo>
                <a:cubicBezTo>
                  <a:pt x="810" y="6516"/>
                  <a:pt x="881" y="6635"/>
                  <a:pt x="953" y="6754"/>
                </a:cubicBezTo>
                <a:cubicBezTo>
                  <a:pt x="762" y="7016"/>
                  <a:pt x="619" y="7326"/>
                  <a:pt x="500" y="7611"/>
                </a:cubicBezTo>
                <a:cubicBezTo>
                  <a:pt x="286" y="8112"/>
                  <a:pt x="119" y="8659"/>
                  <a:pt x="24" y="9183"/>
                </a:cubicBezTo>
                <a:cubicBezTo>
                  <a:pt x="0" y="9350"/>
                  <a:pt x="119" y="9493"/>
                  <a:pt x="262" y="9517"/>
                </a:cubicBezTo>
                <a:cubicBezTo>
                  <a:pt x="274" y="9519"/>
                  <a:pt x="287" y="9520"/>
                  <a:pt x="300" y="9520"/>
                </a:cubicBezTo>
                <a:cubicBezTo>
                  <a:pt x="433" y="9520"/>
                  <a:pt x="574" y="9409"/>
                  <a:pt x="596" y="9278"/>
                </a:cubicBezTo>
                <a:cubicBezTo>
                  <a:pt x="691" y="8540"/>
                  <a:pt x="953" y="7802"/>
                  <a:pt x="1310" y="7135"/>
                </a:cubicBezTo>
                <a:cubicBezTo>
                  <a:pt x="1667" y="7445"/>
                  <a:pt x="2167" y="7588"/>
                  <a:pt x="2620" y="7588"/>
                </a:cubicBezTo>
                <a:cubicBezTo>
                  <a:pt x="3096" y="7588"/>
                  <a:pt x="3572" y="7469"/>
                  <a:pt x="4025" y="7326"/>
                </a:cubicBezTo>
                <a:cubicBezTo>
                  <a:pt x="4453" y="7135"/>
                  <a:pt x="4882" y="6921"/>
                  <a:pt x="5263" y="6683"/>
                </a:cubicBezTo>
                <a:cubicBezTo>
                  <a:pt x="5433" y="6619"/>
                  <a:pt x="5338" y="6386"/>
                  <a:pt x="5181" y="6386"/>
                </a:cubicBezTo>
                <a:cubicBezTo>
                  <a:pt x="5161" y="6386"/>
                  <a:pt x="5141" y="6389"/>
                  <a:pt x="5120" y="6397"/>
                </a:cubicBezTo>
                <a:cubicBezTo>
                  <a:pt x="4470" y="6660"/>
                  <a:pt x="3577" y="7034"/>
                  <a:pt x="2777" y="7034"/>
                </a:cubicBezTo>
                <a:cubicBezTo>
                  <a:pt x="2347" y="7034"/>
                  <a:pt x="1944" y="6926"/>
                  <a:pt x="1620" y="6635"/>
                </a:cubicBezTo>
                <a:cubicBezTo>
                  <a:pt x="2215" y="5706"/>
                  <a:pt x="2882" y="4825"/>
                  <a:pt x="3691" y="4063"/>
                </a:cubicBezTo>
                <a:cubicBezTo>
                  <a:pt x="4477" y="3349"/>
                  <a:pt x="5311" y="2730"/>
                  <a:pt x="6168" y="2158"/>
                </a:cubicBezTo>
                <a:cubicBezTo>
                  <a:pt x="6621" y="1872"/>
                  <a:pt x="7049" y="1610"/>
                  <a:pt x="7502" y="1372"/>
                </a:cubicBezTo>
                <a:cubicBezTo>
                  <a:pt x="7907" y="1158"/>
                  <a:pt x="8359" y="943"/>
                  <a:pt x="8812" y="777"/>
                </a:cubicBezTo>
                <a:cubicBezTo>
                  <a:pt x="9073" y="1039"/>
                  <a:pt x="9002" y="1324"/>
                  <a:pt x="8883" y="1682"/>
                </a:cubicBezTo>
                <a:cubicBezTo>
                  <a:pt x="8716" y="2206"/>
                  <a:pt x="8454" y="2682"/>
                  <a:pt x="8121" y="3087"/>
                </a:cubicBezTo>
                <a:cubicBezTo>
                  <a:pt x="7907" y="3158"/>
                  <a:pt x="7692" y="3182"/>
                  <a:pt x="7478" y="3182"/>
                </a:cubicBezTo>
                <a:cubicBezTo>
                  <a:pt x="7121" y="3206"/>
                  <a:pt x="6763" y="3182"/>
                  <a:pt x="6430" y="3349"/>
                </a:cubicBezTo>
                <a:cubicBezTo>
                  <a:pt x="6155" y="3624"/>
                  <a:pt x="6561" y="3802"/>
                  <a:pt x="6846" y="3802"/>
                </a:cubicBezTo>
                <a:cubicBezTo>
                  <a:pt x="6906" y="3802"/>
                  <a:pt x="6960" y="3794"/>
                  <a:pt x="7002" y="3777"/>
                </a:cubicBezTo>
                <a:cubicBezTo>
                  <a:pt x="7168" y="3754"/>
                  <a:pt x="7359" y="3634"/>
                  <a:pt x="7526" y="3563"/>
                </a:cubicBezTo>
                <a:cubicBezTo>
                  <a:pt x="7621" y="3539"/>
                  <a:pt x="7716" y="3515"/>
                  <a:pt x="7835" y="3468"/>
                </a:cubicBezTo>
                <a:lnTo>
                  <a:pt x="7835" y="3468"/>
                </a:lnTo>
                <a:cubicBezTo>
                  <a:pt x="7549" y="3825"/>
                  <a:pt x="7264" y="4158"/>
                  <a:pt x="7002" y="4516"/>
                </a:cubicBezTo>
                <a:lnTo>
                  <a:pt x="6716" y="4873"/>
                </a:lnTo>
                <a:cubicBezTo>
                  <a:pt x="6573" y="4897"/>
                  <a:pt x="6430" y="4968"/>
                  <a:pt x="6311" y="4968"/>
                </a:cubicBezTo>
                <a:cubicBezTo>
                  <a:pt x="6120" y="4992"/>
                  <a:pt x="5954" y="5016"/>
                  <a:pt x="5787" y="5016"/>
                </a:cubicBezTo>
                <a:cubicBezTo>
                  <a:pt x="5684" y="5032"/>
                  <a:pt x="5578" y="5037"/>
                  <a:pt x="5472" y="5037"/>
                </a:cubicBezTo>
                <a:cubicBezTo>
                  <a:pt x="5260" y="5037"/>
                  <a:pt x="5049" y="5016"/>
                  <a:pt x="4858" y="5016"/>
                </a:cubicBezTo>
                <a:cubicBezTo>
                  <a:pt x="4596" y="5016"/>
                  <a:pt x="4596" y="5444"/>
                  <a:pt x="4858" y="5444"/>
                </a:cubicBezTo>
                <a:cubicBezTo>
                  <a:pt x="5525" y="5444"/>
                  <a:pt x="6216" y="5373"/>
                  <a:pt x="6883" y="5206"/>
                </a:cubicBezTo>
                <a:cubicBezTo>
                  <a:pt x="6930" y="5206"/>
                  <a:pt x="6954" y="5182"/>
                  <a:pt x="7002" y="5111"/>
                </a:cubicBezTo>
                <a:cubicBezTo>
                  <a:pt x="7764" y="4015"/>
                  <a:pt x="8835" y="3111"/>
                  <a:pt x="9288" y="1801"/>
                </a:cubicBezTo>
                <a:cubicBezTo>
                  <a:pt x="9407" y="1444"/>
                  <a:pt x="9526" y="1039"/>
                  <a:pt x="9312" y="681"/>
                </a:cubicBezTo>
                <a:cubicBezTo>
                  <a:pt x="9048" y="183"/>
                  <a:pt x="8513" y="0"/>
                  <a:pt x="7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2"/>
          <p:cNvSpPr/>
          <p:nvPr/>
        </p:nvSpPr>
        <p:spPr>
          <a:xfrm>
            <a:off x="2642075" y="539500"/>
            <a:ext cx="1796601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336" name="Google Shape;133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rhymes</a:t>
            </a:r>
            <a:endParaRPr/>
          </a:p>
        </p:txBody>
      </p:sp>
      <p:sp>
        <p:nvSpPr>
          <p:cNvPr id="1337" name="Google Shape;1337;p42"/>
          <p:cNvSpPr txBox="1">
            <a:spLocks noGrp="1"/>
          </p:cNvSpPr>
          <p:nvPr>
            <p:ph type="title" idx="2"/>
          </p:nvPr>
        </p:nvSpPr>
        <p:spPr>
          <a:xfrm>
            <a:off x="846579" y="2491984"/>
            <a:ext cx="37938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338" name="Google Shape;1338;p42"/>
          <p:cNvSpPr txBox="1">
            <a:spLocks noGrp="1"/>
          </p:cNvSpPr>
          <p:nvPr>
            <p:ph type="subTitle" idx="1"/>
          </p:nvPr>
        </p:nvSpPr>
        <p:spPr>
          <a:xfrm>
            <a:off x="846580" y="2790626"/>
            <a:ext cx="37938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1339" name="Google Shape;1339;p42"/>
          <p:cNvSpPr txBox="1">
            <a:spLocks noGrp="1"/>
          </p:cNvSpPr>
          <p:nvPr>
            <p:ph type="title" idx="3"/>
          </p:nvPr>
        </p:nvSpPr>
        <p:spPr>
          <a:xfrm>
            <a:off x="846584" y="3579614"/>
            <a:ext cx="37938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40" name="Google Shape;1340;p42"/>
          <p:cNvSpPr txBox="1">
            <a:spLocks noGrp="1"/>
          </p:cNvSpPr>
          <p:nvPr>
            <p:ph type="subTitle" idx="4"/>
          </p:nvPr>
        </p:nvSpPr>
        <p:spPr>
          <a:xfrm>
            <a:off x="846587" y="3878256"/>
            <a:ext cx="37938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341" name="Google Shape;1341;p42"/>
          <p:cNvSpPr txBox="1">
            <a:spLocks noGrp="1"/>
          </p:cNvSpPr>
          <p:nvPr>
            <p:ph type="title" idx="5"/>
          </p:nvPr>
        </p:nvSpPr>
        <p:spPr>
          <a:xfrm>
            <a:off x="846575" y="1404325"/>
            <a:ext cx="37938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42" name="Google Shape;1342;p42"/>
          <p:cNvSpPr txBox="1">
            <a:spLocks noGrp="1"/>
          </p:cNvSpPr>
          <p:nvPr>
            <p:ph type="subTitle" idx="6"/>
          </p:nvPr>
        </p:nvSpPr>
        <p:spPr>
          <a:xfrm>
            <a:off x="846581" y="1702967"/>
            <a:ext cx="37938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343" name="Google Shape;1343;p42"/>
          <p:cNvSpPr/>
          <p:nvPr/>
        </p:nvSpPr>
        <p:spPr>
          <a:xfrm rot="5400000">
            <a:off x="3561143" y="2816783"/>
            <a:ext cx="2686164" cy="138700"/>
          </a:xfrm>
          <a:custGeom>
            <a:avLst/>
            <a:gdLst/>
            <a:ahLst/>
            <a:cxnLst/>
            <a:rect l="l" t="t" r="r" b="b"/>
            <a:pathLst>
              <a:path w="175137" h="5548" extrusionOk="0">
                <a:moveTo>
                  <a:pt x="0" y="1466"/>
                </a:moveTo>
                <a:cubicBezTo>
                  <a:pt x="2852" y="1235"/>
                  <a:pt x="11793" y="-379"/>
                  <a:pt x="17109" y="82"/>
                </a:cubicBezTo>
                <a:cubicBezTo>
                  <a:pt x="22425" y="543"/>
                  <a:pt x="26872" y="4118"/>
                  <a:pt x="31898" y="4233"/>
                </a:cubicBezTo>
                <a:cubicBezTo>
                  <a:pt x="36925" y="4348"/>
                  <a:pt x="42532" y="705"/>
                  <a:pt x="47268" y="774"/>
                </a:cubicBezTo>
                <a:cubicBezTo>
                  <a:pt x="52005" y="843"/>
                  <a:pt x="55194" y="4695"/>
                  <a:pt x="60317" y="4649"/>
                </a:cubicBezTo>
                <a:cubicBezTo>
                  <a:pt x="65440" y="4603"/>
                  <a:pt x="71921" y="349"/>
                  <a:pt x="78007" y="498"/>
                </a:cubicBezTo>
                <a:cubicBezTo>
                  <a:pt x="84093" y="647"/>
                  <a:pt x="90985" y="5430"/>
                  <a:pt x="96833" y="5545"/>
                </a:cubicBezTo>
                <a:cubicBezTo>
                  <a:pt x="102681" y="5660"/>
                  <a:pt x="107721" y="1496"/>
                  <a:pt x="113095" y="1189"/>
                </a:cubicBezTo>
                <a:cubicBezTo>
                  <a:pt x="118469" y="882"/>
                  <a:pt x="123597" y="3693"/>
                  <a:pt x="129075" y="3702"/>
                </a:cubicBezTo>
                <a:cubicBezTo>
                  <a:pt x="134553" y="3712"/>
                  <a:pt x="140438" y="1195"/>
                  <a:pt x="145965" y="1246"/>
                </a:cubicBezTo>
                <a:cubicBezTo>
                  <a:pt x="151493" y="1297"/>
                  <a:pt x="157378" y="4164"/>
                  <a:pt x="162240" y="4010"/>
                </a:cubicBezTo>
                <a:cubicBezTo>
                  <a:pt x="167102" y="3857"/>
                  <a:pt x="172988" y="939"/>
                  <a:pt x="175137" y="325"/>
                </a:cubicBez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44" name="Google Shape;134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850" y="743825"/>
            <a:ext cx="2527224" cy="36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3"/>
          <p:cNvSpPr/>
          <p:nvPr/>
        </p:nvSpPr>
        <p:spPr>
          <a:xfrm>
            <a:off x="1022575" y="1707992"/>
            <a:ext cx="822481" cy="804895"/>
          </a:xfrm>
          <a:custGeom>
            <a:avLst/>
            <a:gdLst/>
            <a:ahLst/>
            <a:cxnLst/>
            <a:rect l="l" t="t" r="r" b="b"/>
            <a:pathLst>
              <a:path w="9741" h="9533" extrusionOk="0">
                <a:moveTo>
                  <a:pt x="8241" y="6346"/>
                </a:moveTo>
                <a:cubicBezTo>
                  <a:pt x="8445" y="6346"/>
                  <a:pt x="8674" y="6355"/>
                  <a:pt x="8930" y="6371"/>
                </a:cubicBezTo>
                <a:cubicBezTo>
                  <a:pt x="8573" y="6775"/>
                  <a:pt x="8192" y="7156"/>
                  <a:pt x="7787" y="7514"/>
                </a:cubicBezTo>
                <a:lnTo>
                  <a:pt x="6882" y="8442"/>
                </a:lnTo>
                <a:cubicBezTo>
                  <a:pt x="6716" y="8585"/>
                  <a:pt x="6692" y="8633"/>
                  <a:pt x="6668" y="8847"/>
                </a:cubicBezTo>
                <a:cubicBezTo>
                  <a:pt x="6583" y="6916"/>
                  <a:pt x="6574" y="6346"/>
                  <a:pt x="8241" y="6346"/>
                </a:cubicBezTo>
                <a:close/>
                <a:moveTo>
                  <a:pt x="5040" y="0"/>
                </a:moveTo>
                <a:cubicBezTo>
                  <a:pt x="4882" y="0"/>
                  <a:pt x="4727" y="107"/>
                  <a:pt x="4763" y="322"/>
                </a:cubicBezTo>
                <a:cubicBezTo>
                  <a:pt x="4787" y="488"/>
                  <a:pt x="4787" y="631"/>
                  <a:pt x="4811" y="774"/>
                </a:cubicBezTo>
                <a:cubicBezTo>
                  <a:pt x="4382" y="774"/>
                  <a:pt x="3943" y="764"/>
                  <a:pt x="3507" y="764"/>
                </a:cubicBezTo>
                <a:cubicBezTo>
                  <a:pt x="3289" y="764"/>
                  <a:pt x="3072" y="766"/>
                  <a:pt x="2858" y="774"/>
                </a:cubicBezTo>
                <a:cubicBezTo>
                  <a:pt x="2858" y="631"/>
                  <a:pt x="2882" y="488"/>
                  <a:pt x="2882" y="298"/>
                </a:cubicBezTo>
                <a:cubicBezTo>
                  <a:pt x="2882" y="105"/>
                  <a:pt x="2741" y="14"/>
                  <a:pt x="2598" y="14"/>
                </a:cubicBezTo>
                <a:cubicBezTo>
                  <a:pt x="2442" y="14"/>
                  <a:pt x="2285" y="123"/>
                  <a:pt x="2310" y="322"/>
                </a:cubicBezTo>
                <a:cubicBezTo>
                  <a:pt x="2358" y="488"/>
                  <a:pt x="2358" y="631"/>
                  <a:pt x="2382" y="774"/>
                </a:cubicBezTo>
                <a:cubicBezTo>
                  <a:pt x="2120" y="774"/>
                  <a:pt x="1810" y="798"/>
                  <a:pt x="1548" y="846"/>
                </a:cubicBezTo>
                <a:cubicBezTo>
                  <a:pt x="1310" y="869"/>
                  <a:pt x="1048" y="965"/>
                  <a:pt x="857" y="1131"/>
                </a:cubicBezTo>
                <a:cubicBezTo>
                  <a:pt x="405" y="1560"/>
                  <a:pt x="357" y="2227"/>
                  <a:pt x="476" y="2798"/>
                </a:cubicBezTo>
                <a:cubicBezTo>
                  <a:pt x="453" y="3489"/>
                  <a:pt x="453" y="4346"/>
                  <a:pt x="453" y="5037"/>
                </a:cubicBezTo>
                <a:lnTo>
                  <a:pt x="453" y="5799"/>
                </a:lnTo>
                <a:cubicBezTo>
                  <a:pt x="524" y="6799"/>
                  <a:pt x="0" y="7942"/>
                  <a:pt x="691" y="8823"/>
                </a:cubicBezTo>
                <a:cubicBezTo>
                  <a:pt x="1201" y="9396"/>
                  <a:pt x="1881" y="9533"/>
                  <a:pt x="2597" y="9533"/>
                </a:cubicBezTo>
                <a:cubicBezTo>
                  <a:pt x="3251" y="9533"/>
                  <a:pt x="3935" y="9419"/>
                  <a:pt x="4549" y="9419"/>
                </a:cubicBezTo>
                <a:cubicBezTo>
                  <a:pt x="4683" y="9425"/>
                  <a:pt x="4822" y="9428"/>
                  <a:pt x="4963" y="9428"/>
                </a:cubicBezTo>
                <a:cubicBezTo>
                  <a:pt x="5350" y="9428"/>
                  <a:pt x="5754" y="9406"/>
                  <a:pt x="6120" y="9371"/>
                </a:cubicBezTo>
                <a:lnTo>
                  <a:pt x="6573" y="9371"/>
                </a:lnTo>
                <a:cubicBezTo>
                  <a:pt x="6835" y="9228"/>
                  <a:pt x="7121" y="9014"/>
                  <a:pt x="7311" y="8823"/>
                </a:cubicBezTo>
                <a:cubicBezTo>
                  <a:pt x="7621" y="8490"/>
                  <a:pt x="7906" y="8157"/>
                  <a:pt x="8216" y="7871"/>
                </a:cubicBezTo>
                <a:cubicBezTo>
                  <a:pt x="8692" y="7347"/>
                  <a:pt x="9169" y="6823"/>
                  <a:pt x="9645" y="6323"/>
                </a:cubicBezTo>
                <a:cubicBezTo>
                  <a:pt x="9740" y="6204"/>
                  <a:pt x="9645" y="5966"/>
                  <a:pt x="9454" y="5966"/>
                </a:cubicBezTo>
                <a:cubicBezTo>
                  <a:pt x="9124" y="5959"/>
                  <a:pt x="8818" y="5951"/>
                  <a:pt x="8537" y="5951"/>
                </a:cubicBezTo>
                <a:cubicBezTo>
                  <a:pt x="6896" y="5951"/>
                  <a:pt x="6121" y="6223"/>
                  <a:pt x="6406" y="8561"/>
                </a:cubicBezTo>
                <a:cubicBezTo>
                  <a:pt x="6406" y="8728"/>
                  <a:pt x="6430" y="8871"/>
                  <a:pt x="6430" y="9062"/>
                </a:cubicBezTo>
                <a:cubicBezTo>
                  <a:pt x="5954" y="8990"/>
                  <a:pt x="5477" y="8990"/>
                  <a:pt x="5001" y="8966"/>
                </a:cubicBezTo>
                <a:cubicBezTo>
                  <a:pt x="4692" y="8895"/>
                  <a:pt x="4382" y="8895"/>
                  <a:pt x="4072" y="8895"/>
                </a:cubicBezTo>
                <a:cubicBezTo>
                  <a:pt x="3620" y="8895"/>
                  <a:pt x="3019" y="8992"/>
                  <a:pt x="2448" y="8992"/>
                </a:cubicBezTo>
                <a:cubicBezTo>
                  <a:pt x="1786" y="8992"/>
                  <a:pt x="1164" y="8862"/>
                  <a:pt x="857" y="8299"/>
                </a:cubicBezTo>
                <a:cubicBezTo>
                  <a:pt x="595" y="7657"/>
                  <a:pt x="810" y="6966"/>
                  <a:pt x="810" y="6275"/>
                </a:cubicBezTo>
                <a:cubicBezTo>
                  <a:pt x="762" y="5156"/>
                  <a:pt x="762" y="3989"/>
                  <a:pt x="810" y="2870"/>
                </a:cubicBezTo>
                <a:lnTo>
                  <a:pt x="810" y="2822"/>
                </a:lnTo>
                <a:cubicBezTo>
                  <a:pt x="810" y="2584"/>
                  <a:pt x="834" y="2322"/>
                  <a:pt x="881" y="2108"/>
                </a:cubicBezTo>
                <a:cubicBezTo>
                  <a:pt x="1039" y="1635"/>
                  <a:pt x="1281" y="1439"/>
                  <a:pt x="1730" y="1439"/>
                </a:cubicBezTo>
                <a:cubicBezTo>
                  <a:pt x="1756" y="1439"/>
                  <a:pt x="1783" y="1440"/>
                  <a:pt x="1810" y="1441"/>
                </a:cubicBezTo>
                <a:cubicBezTo>
                  <a:pt x="2024" y="1441"/>
                  <a:pt x="2239" y="1393"/>
                  <a:pt x="2477" y="1393"/>
                </a:cubicBezTo>
                <a:lnTo>
                  <a:pt x="2477" y="1512"/>
                </a:lnTo>
                <a:cubicBezTo>
                  <a:pt x="2501" y="1679"/>
                  <a:pt x="2429" y="1965"/>
                  <a:pt x="2620" y="1989"/>
                </a:cubicBezTo>
                <a:cubicBezTo>
                  <a:pt x="2667" y="1989"/>
                  <a:pt x="2763" y="1965"/>
                  <a:pt x="2763" y="1870"/>
                </a:cubicBezTo>
                <a:cubicBezTo>
                  <a:pt x="2786" y="1727"/>
                  <a:pt x="2786" y="1560"/>
                  <a:pt x="2834" y="1370"/>
                </a:cubicBezTo>
                <a:lnTo>
                  <a:pt x="2977" y="1370"/>
                </a:lnTo>
                <a:cubicBezTo>
                  <a:pt x="3596" y="1370"/>
                  <a:pt x="4215" y="1346"/>
                  <a:pt x="4882" y="1322"/>
                </a:cubicBezTo>
                <a:lnTo>
                  <a:pt x="4882" y="1489"/>
                </a:lnTo>
                <a:cubicBezTo>
                  <a:pt x="4906" y="1679"/>
                  <a:pt x="4811" y="1822"/>
                  <a:pt x="4858" y="2013"/>
                </a:cubicBezTo>
                <a:cubicBezTo>
                  <a:pt x="4879" y="2095"/>
                  <a:pt x="4971" y="2160"/>
                  <a:pt x="5073" y="2160"/>
                </a:cubicBezTo>
                <a:cubicBezTo>
                  <a:pt x="5089" y="2160"/>
                  <a:pt x="5105" y="2159"/>
                  <a:pt x="5120" y="2155"/>
                </a:cubicBezTo>
                <a:cubicBezTo>
                  <a:pt x="5382" y="2060"/>
                  <a:pt x="5168" y="1727"/>
                  <a:pt x="5215" y="1489"/>
                </a:cubicBezTo>
                <a:lnTo>
                  <a:pt x="5215" y="1322"/>
                </a:lnTo>
                <a:cubicBezTo>
                  <a:pt x="5382" y="1322"/>
                  <a:pt x="5573" y="1322"/>
                  <a:pt x="5739" y="1274"/>
                </a:cubicBezTo>
                <a:cubicBezTo>
                  <a:pt x="6216" y="1250"/>
                  <a:pt x="6692" y="1250"/>
                  <a:pt x="7192" y="1250"/>
                </a:cubicBezTo>
                <a:cubicBezTo>
                  <a:pt x="7240" y="1465"/>
                  <a:pt x="7287" y="1703"/>
                  <a:pt x="7311" y="1870"/>
                </a:cubicBezTo>
                <a:cubicBezTo>
                  <a:pt x="7311" y="1989"/>
                  <a:pt x="7400" y="2048"/>
                  <a:pt x="7487" y="2048"/>
                </a:cubicBezTo>
                <a:cubicBezTo>
                  <a:pt x="7573" y="2048"/>
                  <a:pt x="7656" y="1989"/>
                  <a:pt x="7645" y="1870"/>
                </a:cubicBezTo>
                <a:cubicBezTo>
                  <a:pt x="7621" y="1679"/>
                  <a:pt x="7573" y="1465"/>
                  <a:pt x="7621" y="1250"/>
                </a:cubicBezTo>
                <a:cubicBezTo>
                  <a:pt x="7787" y="1250"/>
                  <a:pt x="7978" y="1250"/>
                  <a:pt x="8121" y="1274"/>
                </a:cubicBezTo>
                <a:cubicBezTo>
                  <a:pt x="8621" y="1274"/>
                  <a:pt x="9097" y="1393"/>
                  <a:pt x="9264" y="1941"/>
                </a:cubicBezTo>
                <a:cubicBezTo>
                  <a:pt x="9431" y="2632"/>
                  <a:pt x="9288" y="3370"/>
                  <a:pt x="9312" y="4084"/>
                </a:cubicBezTo>
                <a:lnTo>
                  <a:pt x="9312" y="4299"/>
                </a:lnTo>
                <a:cubicBezTo>
                  <a:pt x="9312" y="4394"/>
                  <a:pt x="9395" y="4442"/>
                  <a:pt x="9478" y="4442"/>
                </a:cubicBezTo>
                <a:cubicBezTo>
                  <a:pt x="9562" y="4442"/>
                  <a:pt x="9645" y="4394"/>
                  <a:pt x="9645" y="4299"/>
                </a:cubicBezTo>
                <a:cubicBezTo>
                  <a:pt x="9645" y="3608"/>
                  <a:pt x="9740" y="2941"/>
                  <a:pt x="9693" y="2274"/>
                </a:cubicBezTo>
                <a:cubicBezTo>
                  <a:pt x="9621" y="1322"/>
                  <a:pt x="9097" y="917"/>
                  <a:pt x="8192" y="893"/>
                </a:cubicBezTo>
                <a:cubicBezTo>
                  <a:pt x="8026" y="893"/>
                  <a:pt x="7906" y="869"/>
                  <a:pt x="7764" y="869"/>
                </a:cubicBezTo>
                <a:cubicBezTo>
                  <a:pt x="7820" y="662"/>
                  <a:pt x="7713" y="277"/>
                  <a:pt x="7525" y="277"/>
                </a:cubicBezTo>
                <a:cubicBezTo>
                  <a:pt x="7475" y="277"/>
                  <a:pt x="7419" y="304"/>
                  <a:pt x="7359" y="369"/>
                </a:cubicBezTo>
                <a:cubicBezTo>
                  <a:pt x="7263" y="512"/>
                  <a:pt x="7192" y="679"/>
                  <a:pt x="7192" y="846"/>
                </a:cubicBezTo>
                <a:cubicBezTo>
                  <a:pt x="6549" y="798"/>
                  <a:pt x="5930" y="798"/>
                  <a:pt x="5263" y="798"/>
                </a:cubicBezTo>
                <a:cubicBezTo>
                  <a:pt x="5287" y="655"/>
                  <a:pt x="5287" y="512"/>
                  <a:pt x="5335" y="322"/>
                </a:cubicBezTo>
                <a:cubicBezTo>
                  <a:pt x="5358" y="107"/>
                  <a:pt x="5198" y="0"/>
                  <a:pt x="50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3"/>
          <p:cNvSpPr/>
          <p:nvPr/>
        </p:nvSpPr>
        <p:spPr>
          <a:xfrm>
            <a:off x="1022575" y="3219528"/>
            <a:ext cx="822481" cy="804895"/>
          </a:xfrm>
          <a:custGeom>
            <a:avLst/>
            <a:gdLst/>
            <a:ahLst/>
            <a:cxnLst/>
            <a:rect l="l" t="t" r="r" b="b"/>
            <a:pathLst>
              <a:path w="9741" h="9533" extrusionOk="0">
                <a:moveTo>
                  <a:pt x="8241" y="6346"/>
                </a:moveTo>
                <a:cubicBezTo>
                  <a:pt x="8445" y="6346"/>
                  <a:pt x="8674" y="6355"/>
                  <a:pt x="8930" y="6371"/>
                </a:cubicBezTo>
                <a:cubicBezTo>
                  <a:pt x="8573" y="6775"/>
                  <a:pt x="8192" y="7156"/>
                  <a:pt x="7787" y="7514"/>
                </a:cubicBezTo>
                <a:lnTo>
                  <a:pt x="6882" y="8442"/>
                </a:lnTo>
                <a:cubicBezTo>
                  <a:pt x="6716" y="8585"/>
                  <a:pt x="6692" y="8633"/>
                  <a:pt x="6668" y="8847"/>
                </a:cubicBezTo>
                <a:cubicBezTo>
                  <a:pt x="6583" y="6916"/>
                  <a:pt x="6574" y="6346"/>
                  <a:pt x="8241" y="6346"/>
                </a:cubicBezTo>
                <a:close/>
                <a:moveTo>
                  <a:pt x="5040" y="0"/>
                </a:moveTo>
                <a:cubicBezTo>
                  <a:pt x="4882" y="0"/>
                  <a:pt x="4727" y="107"/>
                  <a:pt x="4763" y="322"/>
                </a:cubicBezTo>
                <a:cubicBezTo>
                  <a:pt x="4787" y="488"/>
                  <a:pt x="4787" y="631"/>
                  <a:pt x="4811" y="774"/>
                </a:cubicBezTo>
                <a:cubicBezTo>
                  <a:pt x="4382" y="774"/>
                  <a:pt x="3943" y="764"/>
                  <a:pt x="3507" y="764"/>
                </a:cubicBezTo>
                <a:cubicBezTo>
                  <a:pt x="3289" y="764"/>
                  <a:pt x="3072" y="766"/>
                  <a:pt x="2858" y="774"/>
                </a:cubicBezTo>
                <a:cubicBezTo>
                  <a:pt x="2858" y="631"/>
                  <a:pt x="2882" y="488"/>
                  <a:pt x="2882" y="298"/>
                </a:cubicBezTo>
                <a:cubicBezTo>
                  <a:pt x="2882" y="105"/>
                  <a:pt x="2741" y="14"/>
                  <a:pt x="2598" y="14"/>
                </a:cubicBezTo>
                <a:cubicBezTo>
                  <a:pt x="2442" y="14"/>
                  <a:pt x="2285" y="123"/>
                  <a:pt x="2310" y="322"/>
                </a:cubicBezTo>
                <a:cubicBezTo>
                  <a:pt x="2358" y="488"/>
                  <a:pt x="2358" y="631"/>
                  <a:pt x="2382" y="774"/>
                </a:cubicBezTo>
                <a:cubicBezTo>
                  <a:pt x="2120" y="774"/>
                  <a:pt x="1810" y="798"/>
                  <a:pt x="1548" y="846"/>
                </a:cubicBezTo>
                <a:cubicBezTo>
                  <a:pt x="1310" y="869"/>
                  <a:pt x="1048" y="965"/>
                  <a:pt x="857" y="1131"/>
                </a:cubicBezTo>
                <a:cubicBezTo>
                  <a:pt x="405" y="1560"/>
                  <a:pt x="357" y="2227"/>
                  <a:pt x="476" y="2798"/>
                </a:cubicBezTo>
                <a:cubicBezTo>
                  <a:pt x="453" y="3489"/>
                  <a:pt x="453" y="4346"/>
                  <a:pt x="453" y="5037"/>
                </a:cubicBezTo>
                <a:lnTo>
                  <a:pt x="453" y="5799"/>
                </a:lnTo>
                <a:cubicBezTo>
                  <a:pt x="524" y="6799"/>
                  <a:pt x="0" y="7942"/>
                  <a:pt x="691" y="8823"/>
                </a:cubicBezTo>
                <a:cubicBezTo>
                  <a:pt x="1201" y="9396"/>
                  <a:pt x="1881" y="9533"/>
                  <a:pt x="2597" y="9533"/>
                </a:cubicBezTo>
                <a:cubicBezTo>
                  <a:pt x="3251" y="9533"/>
                  <a:pt x="3935" y="9419"/>
                  <a:pt x="4549" y="9419"/>
                </a:cubicBezTo>
                <a:cubicBezTo>
                  <a:pt x="4683" y="9425"/>
                  <a:pt x="4822" y="9428"/>
                  <a:pt x="4963" y="9428"/>
                </a:cubicBezTo>
                <a:cubicBezTo>
                  <a:pt x="5350" y="9428"/>
                  <a:pt x="5754" y="9406"/>
                  <a:pt x="6120" y="9371"/>
                </a:cubicBezTo>
                <a:lnTo>
                  <a:pt x="6573" y="9371"/>
                </a:lnTo>
                <a:cubicBezTo>
                  <a:pt x="6835" y="9228"/>
                  <a:pt x="7121" y="9014"/>
                  <a:pt x="7311" y="8823"/>
                </a:cubicBezTo>
                <a:cubicBezTo>
                  <a:pt x="7621" y="8490"/>
                  <a:pt x="7906" y="8157"/>
                  <a:pt x="8216" y="7871"/>
                </a:cubicBezTo>
                <a:cubicBezTo>
                  <a:pt x="8692" y="7347"/>
                  <a:pt x="9169" y="6823"/>
                  <a:pt x="9645" y="6323"/>
                </a:cubicBezTo>
                <a:cubicBezTo>
                  <a:pt x="9740" y="6204"/>
                  <a:pt x="9645" y="5966"/>
                  <a:pt x="9454" y="5966"/>
                </a:cubicBezTo>
                <a:cubicBezTo>
                  <a:pt x="9124" y="5959"/>
                  <a:pt x="8818" y="5951"/>
                  <a:pt x="8537" y="5951"/>
                </a:cubicBezTo>
                <a:cubicBezTo>
                  <a:pt x="6896" y="5951"/>
                  <a:pt x="6121" y="6223"/>
                  <a:pt x="6406" y="8561"/>
                </a:cubicBezTo>
                <a:cubicBezTo>
                  <a:pt x="6406" y="8728"/>
                  <a:pt x="6430" y="8871"/>
                  <a:pt x="6430" y="9062"/>
                </a:cubicBezTo>
                <a:cubicBezTo>
                  <a:pt x="5954" y="8990"/>
                  <a:pt x="5477" y="8990"/>
                  <a:pt x="5001" y="8966"/>
                </a:cubicBezTo>
                <a:cubicBezTo>
                  <a:pt x="4692" y="8895"/>
                  <a:pt x="4382" y="8895"/>
                  <a:pt x="4072" y="8895"/>
                </a:cubicBezTo>
                <a:cubicBezTo>
                  <a:pt x="3620" y="8895"/>
                  <a:pt x="3019" y="8992"/>
                  <a:pt x="2448" y="8992"/>
                </a:cubicBezTo>
                <a:cubicBezTo>
                  <a:pt x="1786" y="8992"/>
                  <a:pt x="1164" y="8862"/>
                  <a:pt x="857" y="8299"/>
                </a:cubicBezTo>
                <a:cubicBezTo>
                  <a:pt x="595" y="7657"/>
                  <a:pt x="810" y="6966"/>
                  <a:pt x="810" y="6275"/>
                </a:cubicBezTo>
                <a:cubicBezTo>
                  <a:pt x="762" y="5156"/>
                  <a:pt x="762" y="3989"/>
                  <a:pt x="810" y="2870"/>
                </a:cubicBezTo>
                <a:lnTo>
                  <a:pt x="810" y="2822"/>
                </a:lnTo>
                <a:cubicBezTo>
                  <a:pt x="810" y="2584"/>
                  <a:pt x="834" y="2322"/>
                  <a:pt x="881" y="2108"/>
                </a:cubicBezTo>
                <a:cubicBezTo>
                  <a:pt x="1039" y="1635"/>
                  <a:pt x="1281" y="1439"/>
                  <a:pt x="1730" y="1439"/>
                </a:cubicBezTo>
                <a:cubicBezTo>
                  <a:pt x="1756" y="1439"/>
                  <a:pt x="1783" y="1440"/>
                  <a:pt x="1810" y="1441"/>
                </a:cubicBezTo>
                <a:cubicBezTo>
                  <a:pt x="2024" y="1441"/>
                  <a:pt x="2239" y="1393"/>
                  <a:pt x="2477" y="1393"/>
                </a:cubicBezTo>
                <a:lnTo>
                  <a:pt x="2477" y="1512"/>
                </a:lnTo>
                <a:cubicBezTo>
                  <a:pt x="2501" y="1679"/>
                  <a:pt x="2429" y="1965"/>
                  <a:pt x="2620" y="1989"/>
                </a:cubicBezTo>
                <a:cubicBezTo>
                  <a:pt x="2667" y="1989"/>
                  <a:pt x="2763" y="1965"/>
                  <a:pt x="2763" y="1870"/>
                </a:cubicBezTo>
                <a:cubicBezTo>
                  <a:pt x="2786" y="1727"/>
                  <a:pt x="2786" y="1560"/>
                  <a:pt x="2834" y="1370"/>
                </a:cubicBezTo>
                <a:lnTo>
                  <a:pt x="2977" y="1370"/>
                </a:lnTo>
                <a:cubicBezTo>
                  <a:pt x="3596" y="1370"/>
                  <a:pt x="4215" y="1346"/>
                  <a:pt x="4882" y="1322"/>
                </a:cubicBezTo>
                <a:lnTo>
                  <a:pt x="4882" y="1489"/>
                </a:lnTo>
                <a:cubicBezTo>
                  <a:pt x="4906" y="1679"/>
                  <a:pt x="4811" y="1822"/>
                  <a:pt x="4858" y="2013"/>
                </a:cubicBezTo>
                <a:cubicBezTo>
                  <a:pt x="4879" y="2095"/>
                  <a:pt x="4971" y="2160"/>
                  <a:pt x="5073" y="2160"/>
                </a:cubicBezTo>
                <a:cubicBezTo>
                  <a:pt x="5089" y="2160"/>
                  <a:pt x="5105" y="2159"/>
                  <a:pt x="5120" y="2155"/>
                </a:cubicBezTo>
                <a:cubicBezTo>
                  <a:pt x="5382" y="2060"/>
                  <a:pt x="5168" y="1727"/>
                  <a:pt x="5215" y="1489"/>
                </a:cubicBezTo>
                <a:lnTo>
                  <a:pt x="5215" y="1322"/>
                </a:lnTo>
                <a:cubicBezTo>
                  <a:pt x="5382" y="1322"/>
                  <a:pt x="5573" y="1322"/>
                  <a:pt x="5739" y="1274"/>
                </a:cubicBezTo>
                <a:cubicBezTo>
                  <a:pt x="6216" y="1250"/>
                  <a:pt x="6692" y="1250"/>
                  <a:pt x="7192" y="1250"/>
                </a:cubicBezTo>
                <a:cubicBezTo>
                  <a:pt x="7240" y="1465"/>
                  <a:pt x="7287" y="1703"/>
                  <a:pt x="7311" y="1870"/>
                </a:cubicBezTo>
                <a:cubicBezTo>
                  <a:pt x="7311" y="1989"/>
                  <a:pt x="7400" y="2048"/>
                  <a:pt x="7487" y="2048"/>
                </a:cubicBezTo>
                <a:cubicBezTo>
                  <a:pt x="7573" y="2048"/>
                  <a:pt x="7656" y="1989"/>
                  <a:pt x="7645" y="1870"/>
                </a:cubicBezTo>
                <a:cubicBezTo>
                  <a:pt x="7621" y="1679"/>
                  <a:pt x="7573" y="1465"/>
                  <a:pt x="7621" y="1250"/>
                </a:cubicBezTo>
                <a:cubicBezTo>
                  <a:pt x="7787" y="1250"/>
                  <a:pt x="7978" y="1250"/>
                  <a:pt x="8121" y="1274"/>
                </a:cubicBezTo>
                <a:cubicBezTo>
                  <a:pt x="8621" y="1274"/>
                  <a:pt x="9097" y="1393"/>
                  <a:pt x="9264" y="1941"/>
                </a:cubicBezTo>
                <a:cubicBezTo>
                  <a:pt x="9431" y="2632"/>
                  <a:pt x="9288" y="3370"/>
                  <a:pt x="9312" y="4084"/>
                </a:cubicBezTo>
                <a:lnTo>
                  <a:pt x="9312" y="4299"/>
                </a:lnTo>
                <a:cubicBezTo>
                  <a:pt x="9312" y="4394"/>
                  <a:pt x="9395" y="4442"/>
                  <a:pt x="9478" y="4442"/>
                </a:cubicBezTo>
                <a:cubicBezTo>
                  <a:pt x="9562" y="4442"/>
                  <a:pt x="9645" y="4394"/>
                  <a:pt x="9645" y="4299"/>
                </a:cubicBezTo>
                <a:cubicBezTo>
                  <a:pt x="9645" y="3608"/>
                  <a:pt x="9740" y="2941"/>
                  <a:pt x="9693" y="2274"/>
                </a:cubicBezTo>
                <a:cubicBezTo>
                  <a:pt x="9621" y="1322"/>
                  <a:pt x="9097" y="917"/>
                  <a:pt x="8192" y="893"/>
                </a:cubicBezTo>
                <a:cubicBezTo>
                  <a:pt x="8026" y="893"/>
                  <a:pt x="7906" y="869"/>
                  <a:pt x="7764" y="869"/>
                </a:cubicBezTo>
                <a:cubicBezTo>
                  <a:pt x="7820" y="662"/>
                  <a:pt x="7713" y="277"/>
                  <a:pt x="7525" y="277"/>
                </a:cubicBezTo>
                <a:cubicBezTo>
                  <a:pt x="7475" y="277"/>
                  <a:pt x="7419" y="304"/>
                  <a:pt x="7359" y="369"/>
                </a:cubicBezTo>
                <a:cubicBezTo>
                  <a:pt x="7263" y="512"/>
                  <a:pt x="7192" y="679"/>
                  <a:pt x="7192" y="846"/>
                </a:cubicBezTo>
                <a:cubicBezTo>
                  <a:pt x="6549" y="798"/>
                  <a:pt x="5930" y="798"/>
                  <a:pt x="5263" y="798"/>
                </a:cubicBezTo>
                <a:cubicBezTo>
                  <a:pt x="5287" y="655"/>
                  <a:pt x="5287" y="512"/>
                  <a:pt x="5335" y="322"/>
                </a:cubicBezTo>
                <a:cubicBezTo>
                  <a:pt x="5358" y="107"/>
                  <a:pt x="5198" y="0"/>
                  <a:pt x="50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3"/>
          <p:cNvSpPr/>
          <p:nvPr/>
        </p:nvSpPr>
        <p:spPr>
          <a:xfrm>
            <a:off x="4836019" y="1707992"/>
            <a:ext cx="822481" cy="804895"/>
          </a:xfrm>
          <a:custGeom>
            <a:avLst/>
            <a:gdLst/>
            <a:ahLst/>
            <a:cxnLst/>
            <a:rect l="l" t="t" r="r" b="b"/>
            <a:pathLst>
              <a:path w="9741" h="9533" extrusionOk="0">
                <a:moveTo>
                  <a:pt x="8241" y="6346"/>
                </a:moveTo>
                <a:cubicBezTo>
                  <a:pt x="8445" y="6346"/>
                  <a:pt x="8674" y="6355"/>
                  <a:pt x="8930" y="6371"/>
                </a:cubicBezTo>
                <a:cubicBezTo>
                  <a:pt x="8573" y="6775"/>
                  <a:pt x="8192" y="7156"/>
                  <a:pt x="7787" y="7514"/>
                </a:cubicBezTo>
                <a:lnTo>
                  <a:pt x="6882" y="8442"/>
                </a:lnTo>
                <a:cubicBezTo>
                  <a:pt x="6716" y="8585"/>
                  <a:pt x="6692" y="8633"/>
                  <a:pt x="6668" y="8847"/>
                </a:cubicBezTo>
                <a:cubicBezTo>
                  <a:pt x="6583" y="6916"/>
                  <a:pt x="6574" y="6346"/>
                  <a:pt x="8241" y="6346"/>
                </a:cubicBezTo>
                <a:close/>
                <a:moveTo>
                  <a:pt x="5040" y="0"/>
                </a:moveTo>
                <a:cubicBezTo>
                  <a:pt x="4882" y="0"/>
                  <a:pt x="4727" y="107"/>
                  <a:pt x="4763" y="322"/>
                </a:cubicBezTo>
                <a:cubicBezTo>
                  <a:pt x="4787" y="488"/>
                  <a:pt x="4787" y="631"/>
                  <a:pt x="4811" y="774"/>
                </a:cubicBezTo>
                <a:cubicBezTo>
                  <a:pt x="4382" y="774"/>
                  <a:pt x="3943" y="764"/>
                  <a:pt x="3507" y="764"/>
                </a:cubicBezTo>
                <a:cubicBezTo>
                  <a:pt x="3289" y="764"/>
                  <a:pt x="3072" y="766"/>
                  <a:pt x="2858" y="774"/>
                </a:cubicBezTo>
                <a:cubicBezTo>
                  <a:pt x="2858" y="631"/>
                  <a:pt x="2882" y="488"/>
                  <a:pt x="2882" y="298"/>
                </a:cubicBezTo>
                <a:cubicBezTo>
                  <a:pt x="2882" y="105"/>
                  <a:pt x="2741" y="14"/>
                  <a:pt x="2598" y="14"/>
                </a:cubicBezTo>
                <a:cubicBezTo>
                  <a:pt x="2442" y="14"/>
                  <a:pt x="2285" y="123"/>
                  <a:pt x="2310" y="322"/>
                </a:cubicBezTo>
                <a:cubicBezTo>
                  <a:pt x="2358" y="488"/>
                  <a:pt x="2358" y="631"/>
                  <a:pt x="2382" y="774"/>
                </a:cubicBezTo>
                <a:cubicBezTo>
                  <a:pt x="2120" y="774"/>
                  <a:pt x="1810" y="798"/>
                  <a:pt x="1548" y="846"/>
                </a:cubicBezTo>
                <a:cubicBezTo>
                  <a:pt x="1310" y="869"/>
                  <a:pt x="1048" y="965"/>
                  <a:pt x="857" y="1131"/>
                </a:cubicBezTo>
                <a:cubicBezTo>
                  <a:pt x="405" y="1560"/>
                  <a:pt x="357" y="2227"/>
                  <a:pt x="476" y="2798"/>
                </a:cubicBezTo>
                <a:cubicBezTo>
                  <a:pt x="453" y="3489"/>
                  <a:pt x="453" y="4346"/>
                  <a:pt x="453" y="5037"/>
                </a:cubicBezTo>
                <a:lnTo>
                  <a:pt x="453" y="5799"/>
                </a:lnTo>
                <a:cubicBezTo>
                  <a:pt x="524" y="6799"/>
                  <a:pt x="0" y="7942"/>
                  <a:pt x="691" y="8823"/>
                </a:cubicBezTo>
                <a:cubicBezTo>
                  <a:pt x="1201" y="9396"/>
                  <a:pt x="1881" y="9533"/>
                  <a:pt x="2597" y="9533"/>
                </a:cubicBezTo>
                <a:cubicBezTo>
                  <a:pt x="3251" y="9533"/>
                  <a:pt x="3935" y="9419"/>
                  <a:pt x="4549" y="9419"/>
                </a:cubicBezTo>
                <a:cubicBezTo>
                  <a:pt x="4683" y="9425"/>
                  <a:pt x="4822" y="9428"/>
                  <a:pt x="4963" y="9428"/>
                </a:cubicBezTo>
                <a:cubicBezTo>
                  <a:pt x="5350" y="9428"/>
                  <a:pt x="5754" y="9406"/>
                  <a:pt x="6120" y="9371"/>
                </a:cubicBezTo>
                <a:lnTo>
                  <a:pt x="6573" y="9371"/>
                </a:lnTo>
                <a:cubicBezTo>
                  <a:pt x="6835" y="9228"/>
                  <a:pt x="7121" y="9014"/>
                  <a:pt x="7311" y="8823"/>
                </a:cubicBezTo>
                <a:cubicBezTo>
                  <a:pt x="7621" y="8490"/>
                  <a:pt x="7906" y="8157"/>
                  <a:pt x="8216" y="7871"/>
                </a:cubicBezTo>
                <a:cubicBezTo>
                  <a:pt x="8692" y="7347"/>
                  <a:pt x="9169" y="6823"/>
                  <a:pt x="9645" y="6323"/>
                </a:cubicBezTo>
                <a:cubicBezTo>
                  <a:pt x="9740" y="6204"/>
                  <a:pt x="9645" y="5966"/>
                  <a:pt x="9454" y="5966"/>
                </a:cubicBezTo>
                <a:cubicBezTo>
                  <a:pt x="9124" y="5959"/>
                  <a:pt x="8818" y="5951"/>
                  <a:pt x="8537" y="5951"/>
                </a:cubicBezTo>
                <a:cubicBezTo>
                  <a:pt x="6896" y="5951"/>
                  <a:pt x="6121" y="6223"/>
                  <a:pt x="6406" y="8561"/>
                </a:cubicBezTo>
                <a:cubicBezTo>
                  <a:pt x="6406" y="8728"/>
                  <a:pt x="6430" y="8871"/>
                  <a:pt x="6430" y="9062"/>
                </a:cubicBezTo>
                <a:cubicBezTo>
                  <a:pt x="5954" y="8990"/>
                  <a:pt x="5477" y="8990"/>
                  <a:pt x="5001" y="8966"/>
                </a:cubicBezTo>
                <a:cubicBezTo>
                  <a:pt x="4692" y="8895"/>
                  <a:pt x="4382" y="8895"/>
                  <a:pt x="4072" y="8895"/>
                </a:cubicBezTo>
                <a:cubicBezTo>
                  <a:pt x="3620" y="8895"/>
                  <a:pt x="3019" y="8992"/>
                  <a:pt x="2448" y="8992"/>
                </a:cubicBezTo>
                <a:cubicBezTo>
                  <a:pt x="1786" y="8992"/>
                  <a:pt x="1164" y="8862"/>
                  <a:pt x="857" y="8299"/>
                </a:cubicBezTo>
                <a:cubicBezTo>
                  <a:pt x="595" y="7657"/>
                  <a:pt x="810" y="6966"/>
                  <a:pt x="810" y="6275"/>
                </a:cubicBezTo>
                <a:cubicBezTo>
                  <a:pt x="762" y="5156"/>
                  <a:pt x="762" y="3989"/>
                  <a:pt x="810" y="2870"/>
                </a:cubicBezTo>
                <a:lnTo>
                  <a:pt x="810" y="2822"/>
                </a:lnTo>
                <a:cubicBezTo>
                  <a:pt x="810" y="2584"/>
                  <a:pt x="834" y="2322"/>
                  <a:pt x="881" y="2108"/>
                </a:cubicBezTo>
                <a:cubicBezTo>
                  <a:pt x="1039" y="1635"/>
                  <a:pt x="1281" y="1439"/>
                  <a:pt x="1730" y="1439"/>
                </a:cubicBezTo>
                <a:cubicBezTo>
                  <a:pt x="1756" y="1439"/>
                  <a:pt x="1783" y="1440"/>
                  <a:pt x="1810" y="1441"/>
                </a:cubicBezTo>
                <a:cubicBezTo>
                  <a:pt x="2024" y="1441"/>
                  <a:pt x="2239" y="1393"/>
                  <a:pt x="2477" y="1393"/>
                </a:cubicBezTo>
                <a:lnTo>
                  <a:pt x="2477" y="1512"/>
                </a:lnTo>
                <a:cubicBezTo>
                  <a:pt x="2501" y="1679"/>
                  <a:pt x="2429" y="1965"/>
                  <a:pt x="2620" y="1989"/>
                </a:cubicBezTo>
                <a:cubicBezTo>
                  <a:pt x="2667" y="1989"/>
                  <a:pt x="2763" y="1965"/>
                  <a:pt x="2763" y="1870"/>
                </a:cubicBezTo>
                <a:cubicBezTo>
                  <a:pt x="2786" y="1727"/>
                  <a:pt x="2786" y="1560"/>
                  <a:pt x="2834" y="1370"/>
                </a:cubicBezTo>
                <a:lnTo>
                  <a:pt x="2977" y="1370"/>
                </a:lnTo>
                <a:cubicBezTo>
                  <a:pt x="3596" y="1370"/>
                  <a:pt x="4215" y="1346"/>
                  <a:pt x="4882" y="1322"/>
                </a:cubicBezTo>
                <a:lnTo>
                  <a:pt x="4882" y="1489"/>
                </a:lnTo>
                <a:cubicBezTo>
                  <a:pt x="4906" y="1679"/>
                  <a:pt x="4811" y="1822"/>
                  <a:pt x="4858" y="2013"/>
                </a:cubicBezTo>
                <a:cubicBezTo>
                  <a:pt x="4879" y="2095"/>
                  <a:pt x="4971" y="2160"/>
                  <a:pt x="5073" y="2160"/>
                </a:cubicBezTo>
                <a:cubicBezTo>
                  <a:pt x="5089" y="2160"/>
                  <a:pt x="5105" y="2159"/>
                  <a:pt x="5120" y="2155"/>
                </a:cubicBezTo>
                <a:cubicBezTo>
                  <a:pt x="5382" y="2060"/>
                  <a:pt x="5168" y="1727"/>
                  <a:pt x="5215" y="1489"/>
                </a:cubicBezTo>
                <a:lnTo>
                  <a:pt x="5215" y="1322"/>
                </a:lnTo>
                <a:cubicBezTo>
                  <a:pt x="5382" y="1322"/>
                  <a:pt x="5573" y="1322"/>
                  <a:pt x="5739" y="1274"/>
                </a:cubicBezTo>
                <a:cubicBezTo>
                  <a:pt x="6216" y="1250"/>
                  <a:pt x="6692" y="1250"/>
                  <a:pt x="7192" y="1250"/>
                </a:cubicBezTo>
                <a:cubicBezTo>
                  <a:pt x="7240" y="1465"/>
                  <a:pt x="7287" y="1703"/>
                  <a:pt x="7311" y="1870"/>
                </a:cubicBezTo>
                <a:cubicBezTo>
                  <a:pt x="7311" y="1989"/>
                  <a:pt x="7400" y="2048"/>
                  <a:pt x="7487" y="2048"/>
                </a:cubicBezTo>
                <a:cubicBezTo>
                  <a:pt x="7573" y="2048"/>
                  <a:pt x="7656" y="1989"/>
                  <a:pt x="7645" y="1870"/>
                </a:cubicBezTo>
                <a:cubicBezTo>
                  <a:pt x="7621" y="1679"/>
                  <a:pt x="7573" y="1465"/>
                  <a:pt x="7621" y="1250"/>
                </a:cubicBezTo>
                <a:cubicBezTo>
                  <a:pt x="7787" y="1250"/>
                  <a:pt x="7978" y="1250"/>
                  <a:pt x="8121" y="1274"/>
                </a:cubicBezTo>
                <a:cubicBezTo>
                  <a:pt x="8621" y="1274"/>
                  <a:pt x="9097" y="1393"/>
                  <a:pt x="9264" y="1941"/>
                </a:cubicBezTo>
                <a:cubicBezTo>
                  <a:pt x="9431" y="2632"/>
                  <a:pt x="9288" y="3370"/>
                  <a:pt x="9312" y="4084"/>
                </a:cubicBezTo>
                <a:lnTo>
                  <a:pt x="9312" y="4299"/>
                </a:lnTo>
                <a:cubicBezTo>
                  <a:pt x="9312" y="4394"/>
                  <a:pt x="9395" y="4442"/>
                  <a:pt x="9478" y="4442"/>
                </a:cubicBezTo>
                <a:cubicBezTo>
                  <a:pt x="9562" y="4442"/>
                  <a:pt x="9645" y="4394"/>
                  <a:pt x="9645" y="4299"/>
                </a:cubicBezTo>
                <a:cubicBezTo>
                  <a:pt x="9645" y="3608"/>
                  <a:pt x="9740" y="2941"/>
                  <a:pt x="9693" y="2274"/>
                </a:cubicBezTo>
                <a:cubicBezTo>
                  <a:pt x="9621" y="1322"/>
                  <a:pt x="9097" y="917"/>
                  <a:pt x="8192" y="893"/>
                </a:cubicBezTo>
                <a:cubicBezTo>
                  <a:pt x="8026" y="893"/>
                  <a:pt x="7906" y="869"/>
                  <a:pt x="7764" y="869"/>
                </a:cubicBezTo>
                <a:cubicBezTo>
                  <a:pt x="7820" y="662"/>
                  <a:pt x="7713" y="277"/>
                  <a:pt x="7525" y="277"/>
                </a:cubicBezTo>
                <a:cubicBezTo>
                  <a:pt x="7475" y="277"/>
                  <a:pt x="7419" y="304"/>
                  <a:pt x="7359" y="369"/>
                </a:cubicBezTo>
                <a:cubicBezTo>
                  <a:pt x="7263" y="512"/>
                  <a:pt x="7192" y="679"/>
                  <a:pt x="7192" y="846"/>
                </a:cubicBezTo>
                <a:cubicBezTo>
                  <a:pt x="6549" y="798"/>
                  <a:pt x="5930" y="798"/>
                  <a:pt x="5263" y="798"/>
                </a:cubicBezTo>
                <a:cubicBezTo>
                  <a:pt x="5287" y="655"/>
                  <a:pt x="5287" y="512"/>
                  <a:pt x="5335" y="322"/>
                </a:cubicBezTo>
                <a:cubicBezTo>
                  <a:pt x="5358" y="107"/>
                  <a:pt x="5198" y="0"/>
                  <a:pt x="50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3"/>
          <p:cNvSpPr/>
          <p:nvPr/>
        </p:nvSpPr>
        <p:spPr>
          <a:xfrm>
            <a:off x="4836019" y="3219528"/>
            <a:ext cx="822481" cy="804895"/>
          </a:xfrm>
          <a:custGeom>
            <a:avLst/>
            <a:gdLst/>
            <a:ahLst/>
            <a:cxnLst/>
            <a:rect l="l" t="t" r="r" b="b"/>
            <a:pathLst>
              <a:path w="9741" h="9533" extrusionOk="0">
                <a:moveTo>
                  <a:pt x="8241" y="6346"/>
                </a:moveTo>
                <a:cubicBezTo>
                  <a:pt x="8445" y="6346"/>
                  <a:pt x="8674" y="6355"/>
                  <a:pt x="8930" y="6371"/>
                </a:cubicBezTo>
                <a:cubicBezTo>
                  <a:pt x="8573" y="6775"/>
                  <a:pt x="8192" y="7156"/>
                  <a:pt x="7787" y="7514"/>
                </a:cubicBezTo>
                <a:lnTo>
                  <a:pt x="6882" y="8442"/>
                </a:lnTo>
                <a:cubicBezTo>
                  <a:pt x="6716" y="8585"/>
                  <a:pt x="6692" y="8633"/>
                  <a:pt x="6668" y="8847"/>
                </a:cubicBezTo>
                <a:cubicBezTo>
                  <a:pt x="6583" y="6916"/>
                  <a:pt x="6574" y="6346"/>
                  <a:pt x="8241" y="6346"/>
                </a:cubicBezTo>
                <a:close/>
                <a:moveTo>
                  <a:pt x="5040" y="0"/>
                </a:moveTo>
                <a:cubicBezTo>
                  <a:pt x="4882" y="0"/>
                  <a:pt x="4727" y="107"/>
                  <a:pt x="4763" y="322"/>
                </a:cubicBezTo>
                <a:cubicBezTo>
                  <a:pt x="4787" y="488"/>
                  <a:pt x="4787" y="631"/>
                  <a:pt x="4811" y="774"/>
                </a:cubicBezTo>
                <a:cubicBezTo>
                  <a:pt x="4382" y="774"/>
                  <a:pt x="3943" y="764"/>
                  <a:pt x="3507" y="764"/>
                </a:cubicBezTo>
                <a:cubicBezTo>
                  <a:pt x="3289" y="764"/>
                  <a:pt x="3072" y="766"/>
                  <a:pt x="2858" y="774"/>
                </a:cubicBezTo>
                <a:cubicBezTo>
                  <a:pt x="2858" y="631"/>
                  <a:pt x="2882" y="488"/>
                  <a:pt x="2882" y="298"/>
                </a:cubicBezTo>
                <a:cubicBezTo>
                  <a:pt x="2882" y="105"/>
                  <a:pt x="2741" y="14"/>
                  <a:pt x="2598" y="14"/>
                </a:cubicBezTo>
                <a:cubicBezTo>
                  <a:pt x="2442" y="14"/>
                  <a:pt x="2285" y="123"/>
                  <a:pt x="2310" y="322"/>
                </a:cubicBezTo>
                <a:cubicBezTo>
                  <a:pt x="2358" y="488"/>
                  <a:pt x="2358" y="631"/>
                  <a:pt x="2382" y="774"/>
                </a:cubicBezTo>
                <a:cubicBezTo>
                  <a:pt x="2120" y="774"/>
                  <a:pt x="1810" y="798"/>
                  <a:pt x="1548" y="846"/>
                </a:cubicBezTo>
                <a:cubicBezTo>
                  <a:pt x="1310" y="869"/>
                  <a:pt x="1048" y="965"/>
                  <a:pt x="857" y="1131"/>
                </a:cubicBezTo>
                <a:cubicBezTo>
                  <a:pt x="405" y="1560"/>
                  <a:pt x="357" y="2227"/>
                  <a:pt x="476" y="2798"/>
                </a:cubicBezTo>
                <a:cubicBezTo>
                  <a:pt x="453" y="3489"/>
                  <a:pt x="453" y="4346"/>
                  <a:pt x="453" y="5037"/>
                </a:cubicBezTo>
                <a:lnTo>
                  <a:pt x="453" y="5799"/>
                </a:lnTo>
                <a:cubicBezTo>
                  <a:pt x="524" y="6799"/>
                  <a:pt x="0" y="7942"/>
                  <a:pt x="691" y="8823"/>
                </a:cubicBezTo>
                <a:cubicBezTo>
                  <a:pt x="1201" y="9396"/>
                  <a:pt x="1881" y="9533"/>
                  <a:pt x="2597" y="9533"/>
                </a:cubicBezTo>
                <a:cubicBezTo>
                  <a:pt x="3251" y="9533"/>
                  <a:pt x="3935" y="9419"/>
                  <a:pt x="4549" y="9419"/>
                </a:cubicBezTo>
                <a:cubicBezTo>
                  <a:pt x="4683" y="9425"/>
                  <a:pt x="4822" y="9428"/>
                  <a:pt x="4963" y="9428"/>
                </a:cubicBezTo>
                <a:cubicBezTo>
                  <a:pt x="5350" y="9428"/>
                  <a:pt x="5754" y="9406"/>
                  <a:pt x="6120" y="9371"/>
                </a:cubicBezTo>
                <a:lnTo>
                  <a:pt x="6573" y="9371"/>
                </a:lnTo>
                <a:cubicBezTo>
                  <a:pt x="6835" y="9228"/>
                  <a:pt x="7121" y="9014"/>
                  <a:pt x="7311" y="8823"/>
                </a:cubicBezTo>
                <a:cubicBezTo>
                  <a:pt x="7621" y="8490"/>
                  <a:pt x="7906" y="8157"/>
                  <a:pt x="8216" y="7871"/>
                </a:cubicBezTo>
                <a:cubicBezTo>
                  <a:pt x="8692" y="7347"/>
                  <a:pt x="9169" y="6823"/>
                  <a:pt x="9645" y="6323"/>
                </a:cubicBezTo>
                <a:cubicBezTo>
                  <a:pt x="9740" y="6204"/>
                  <a:pt x="9645" y="5966"/>
                  <a:pt x="9454" y="5966"/>
                </a:cubicBezTo>
                <a:cubicBezTo>
                  <a:pt x="9124" y="5959"/>
                  <a:pt x="8818" y="5951"/>
                  <a:pt x="8537" y="5951"/>
                </a:cubicBezTo>
                <a:cubicBezTo>
                  <a:pt x="6896" y="5951"/>
                  <a:pt x="6121" y="6223"/>
                  <a:pt x="6406" y="8561"/>
                </a:cubicBezTo>
                <a:cubicBezTo>
                  <a:pt x="6406" y="8728"/>
                  <a:pt x="6430" y="8871"/>
                  <a:pt x="6430" y="9062"/>
                </a:cubicBezTo>
                <a:cubicBezTo>
                  <a:pt x="5954" y="8990"/>
                  <a:pt x="5477" y="8990"/>
                  <a:pt x="5001" y="8966"/>
                </a:cubicBezTo>
                <a:cubicBezTo>
                  <a:pt x="4692" y="8895"/>
                  <a:pt x="4382" y="8895"/>
                  <a:pt x="4072" y="8895"/>
                </a:cubicBezTo>
                <a:cubicBezTo>
                  <a:pt x="3620" y="8895"/>
                  <a:pt x="3019" y="8992"/>
                  <a:pt x="2448" y="8992"/>
                </a:cubicBezTo>
                <a:cubicBezTo>
                  <a:pt x="1786" y="8992"/>
                  <a:pt x="1164" y="8862"/>
                  <a:pt x="857" y="8299"/>
                </a:cubicBezTo>
                <a:cubicBezTo>
                  <a:pt x="595" y="7657"/>
                  <a:pt x="810" y="6966"/>
                  <a:pt x="810" y="6275"/>
                </a:cubicBezTo>
                <a:cubicBezTo>
                  <a:pt x="762" y="5156"/>
                  <a:pt x="762" y="3989"/>
                  <a:pt x="810" y="2870"/>
                </a:cubicBezTo>
                <a:lnTo>
                  <a:pt x="810" y="2822"/>
                </a:lnTo>
                <a:cubicBezTo>
                  <a:pt x="810" y="2584"/>
                  <a:pt x="834" y="2322"/>
                  <a:pt x="881" y="2108"/>
                </a:cubicBezTo>
                <a:cubicBezTo>
                  <a:pt x="1039" y="1635"/>
                  <a:pt x="1281" y="1439"/>
                  <a:pt x="1730" y="1439"/>
                </a:cubicBezTo>
                <a:cubicBezTo>
                  <a:pt x="1756" y="1439"/>
                  <a:pt x="1783" y="1440"/>
                  <a:pt x="1810" y="1441"/>
                </a:cubicBezTo>
                <a:cubicBezTo>
                  <a:pt x="2024" y="1441"/>
                  <a:pt x="2239" y="1393"/>
                  <a:pt x="2477" y="1393"/>
                </a:cubicBezTo>
                <a:lnTo>
                  <a:pt x="2477" y="1512"/>
                </a:lnTo>
                <a:cubicBezTo>
                  <a:pt x="2501" y="1679"/>
                  <a:pt x="2429" y="1965"/>
                  <a:pt x="2620" y="1989"/>
                </a:cubicBezTo>
                <a:cubicBezTo>
                  <a:pt x="2667" y="1989"/>
                  <a:pt x="2763" y="1965"/>
                  <a:pt x="2763" y="1870"/>
                </a:cubicBezTo>
                <a:cubicBezTo>
                  <a:pt x="2786" y="1727"/>
                  <a:pt x="2786" y="1560"/>
                  <a:pt x="2834" y="1370"/>
                </a:cubicBezTo>
                <a:lnTo>
                  <a:pt x="2977" y="1370"/>
                </a:lnTo>
                <a:cubicBezTo>
                  <a:pt x="3596" y="1370"/>
                  <a:pt x="4215" y="1346"/>
                  <a:pt x="4882" y="1322"/>
                </a:cubicBezTo>
                <a:lnTo>
                  <a:pt x="4882" y="1489"/>
                </a:lnTo>
                <a:cubicBezTo>
                  <a:pt x="4906" y="1679"/>
                  <a:pt x="4811" y="1822"/>
                  <a:pt x="4858" y="2013"/>
                </a:cubicBezTo>
                <a:cubicBezTo>
                  <a:pt x="4879" y="2095"/>
                  <a:pt x="4971" y="2160"/>
                  <a:pt x="5073" y="2160"/>
                </a:cubicBezTo>
                <a:cubicBezTo>
                  <a:pt x="5089" y="2160"/>
                  <a:pt x="5105" y="2159"/>
                  <a:pt x="5120" y="2155"/>
                </a:cubicBezTo>
                <a:cubicBezTo>
                  <a:pt x="5382" y="2060"/>
                  <a:pt x="5168" y="1727"/>
                  <a:pt x="5215" y="1489"/>
                </a:cubicBezTo>
                <a:lnTo>
                  <a:pt x="5215" y="1322"/>
                </a:lnTo>
                <a:cubicBezTo>
                  <a:pt x="5382" y="1322"/>
                  <a:pt x="5573" y="1322"/>
                  <a:pt x="5739" y="1274"/>
                </a:cubicBezTo>
                <a:cubicBezTo>
                  <a:pt x="6216" y="1250"/>
                  <a:pt x="6692" y="1250"/>
                  <a:pt x="7192" y="1250"/>
                </a:cubicBezTo>
                <a:cubicBezTo>
                  <a:pt x="7240" y="1465"/>
                  <a:pt x="7287" y="1703"/>
                  <a:pt x="7311" y="1870"/>
                </a:cubicBezTo>
                <a:cubicBezTo>
                  <a:pt x="7311" y="1989"/>
                  <a:pt x="7400" y="2048"/>
                  <a:pt x="7487" y="2048"/>
                </a:cubicBezTo>
                <a:cubicBezTo>
                  <a:pt x="7573" y="2048"/>
                  <a:pt x="7656" y="1989"/>
                  <a:pt x="7645" y="1870"/>
                </a:cubicBezTo>
                <a:cubicBezTo>
                  <a:pt x="7621" y="1679"/>
                  <a:pt x="7573" y="1465"/>
                  <a:pt x="7621" y="1250"/>
                </a:cubicBezTo>
                <a:cubicBezTo>
                  <a:pt x="7787" y="1250"/>
                  <a:pt x="7978" y="1250"/>
                  <a:pt x="8121" y="1274"/>
                </a:cubicBezTo>
                <a:cubicBezTo>
                  <a:pt x="8621" y="1274"/>
                  <a:pt x="9097" y="1393"/>
                  <a:pt x="9264" y="1941"/>
                </a:cubicBezTo>
                <a:cubicBezTo>
                  <a:pt x="9431" y="2632"/>
                  <a:pt x="9288" y="3370"/>
                  <a:pt x="9312" y="4084"/>
                </a:cubicBezTo>
                <a:lnTo>
                  <a:pt x="9312" y="4299"/>
                </a:lnTo>
                <a:cubicBezTo>
                  <a:pt x="9312" y="4394"/>
                  <a:pt x="9395" y="4442"/>
                  <a:pt x="9478" y="4442"/>
                </a:cubicBezTo>
                <a:cubicBezTo>
                  <a:pt x="9562" y="4442"/>
                  <a:pt x="9645" y="4394"/>
                  <a:pt x="9645" y="4299"/>
                </a:cubicBezTo>
                <a:cubicBezTo>
                  <a:pt x="9645" y="3608"/>
                  <a:pt x="9740" y="2941"/>
                  <a:pt x="9693" y="2274"/>
                </a:cubicBezTo>
                <a:cubicBezTo>
                  <a:pt x="9621" y="1322"/>
                  <a:pt x="9097" y="917"/>
                  <a:pt x="8192" y="893"/>
                </a:cubicBezTo>
                <a:cubicBezTo>
                  <a:pt x="8026" y="893"/>
                  <a:pt x="7906" y="869"/>
                  <a:pt x="7764" y="869"/>
                </a:cubicBezTo>
                <a:cubicBezTo>
                  <a:pt x="7820" y="662"/>
                  <a:pt x="7713" y="277"/>
                  <a:pt x="7525" y="277"/>
                </a:cubicBezTo>
                <a:cubicBezTo>
                  <a:pt x="7475" y="277"/>
                  <a:pt x="7419" y="304"/>
                  <a:pt x="7359" y="369"/>
                </a:cubicBezTo>
                <a:cubicBezTo>
                  <a:pt x="7263" y="512"/>
                  <a:pt x="7192" y="679"/>
                  <a:pt x="7192" y="846"/>
                </a:cubicBezTo>
                <a:cubicBezTo>
                  <a:pt x="6549" y="798"/>
                  <a:pt x="5930" y="798"/>
                  <a:pt x="5263" y="798"/>
                </a:cubicBezTo>
                <a:cubicBezTo>
                  <a:pt x="5287" y="655"/>
                  <a:pt x="5287" y="512"/>
                  <a:pt x="5335" y="322"/>
                </a:cubicBezTo>
                <a:cubicBezTo>
                  <a:pt x="5358" y="107"/>
                  <a:pt x="5198" y="0"/>
                  <a:pt x="5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3"/>
          <p:cNvSpPr/>
          <p:nvPr/>
        </p:nvSpPr>
        <p:spPr>
          <a:xfrm rot="10800000">
            <a:off x="5771873" y="3503140"/>
            <a:ext cx="2625944" cy="820073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E4D6E7">
              <a:alpha val="52550"/>
            </a:srgbClr>
          </a:solidFill>
          <a:ln>
            <a:noFill/>
          </a:ln>
        </p:spPr>
      </p:sp>
      <p:sp>
        <p:nvSpPr>
          <p:cNvPr id="1354" name="Google Shape;1354;p43"/>
          <p:cNvSpPr/>
          <p:nvPr/>
        </p:nvSpPr>
        <p:spPr>
          <a:xfrm>
            <a:off x="5766037" y="1993538"/>
            <a:ext cx="2637636" cy="820073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355" name="Google Shape;1355;p43"/>
          <p:cNvSpPr/>
          <p:nvPr/>
        </p:nvSpPr>
        <p:spPr>
          <a:xfrm>
            <a:off x="1953962" y="3484638"/>
            <a:ext cx="2637636" cy="820073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7AD7E">
              <a:alpha val="52160"/>
            </a:srgbClr>
          </a:solidFill>
          <a:ln>
            <a:noFill/>
          </a:ln>
        </p:spPr>
      </p:sp>
      <p:sp>
        <p:nvSpPr>
          <p:cNvPr id="1356" name="Google Shape;1356;p43"/>
          <p:cNvSpPr/>
          <p:nvPr/>
        </p:nvSpPr>
        <p:spPr>
          <a:xfrm rot="10800000">
            <a:off x="1953952" y="2020320"/>
            <a:ext cx="2637636" cy="79908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0B6CD">
              <a:alpha val="52230"/>
            </a:srgbClr>
          </a:solidFill>
          <a:ln>
            <a:noFill/>
          </a:ln>
        </p:spPr>
      </p:sp>
      <p:sp>
        <p:nvSpPr>
          <p:cNvPr id="1357" name="Google Shape;1357;p43"/>
          <p:cNvSpPr/>
          <p:nvPr/>
        </p:nvSpPr>
        <p:spPr>
          <a:xfrm>
            <a:off x="2627575" y="509450"/>
            <a:ext cx="2604951" cy="619250"/>
          </a:xfrm>
          <a:custGeom>
            <a:avLst/>
            <a:gdLst/>
            <a:ahLst/>
            <a:cxnLst/>
            <a:rect l="l" t="t" r="r" b="b"/>
            <a:pathLst>
              <a:path w="106292" h="24770" extrusionOk="0">
                <a:moveTo>
                  <a:pt x="88638" y="1831"/>
                </a:moveTo>
                <a:cubicBezTo>
                  <a:pt x="74070" y="94"/>
                  <a:pt x="32833" y="-522"/>
                  <a:pt x="18377" y="486"/>
                </a:cubicBezTo>
                <a:cubicBezTo>
                  <a:pt x="3921" y="1495"/>
                  <a:pt x="3529" y="4352"/>
                  <a:pt x="1904" y="7882"/>
                </a:cubicBezTo>
                <a:cubicBezTo>
                  <a:pt x="279" y="11412"/>
                  <a:pt x="-3642" y="18864"/>
                  <a:pt x="8628" y="21665"/>
                </a:cubicBezTo>
                <a:cubicBezTo>
                  <a:pt x="20899" y="24467"/>
                  <a:pt x="60399" y="24523"/>
                  <a:pt x="75527" y="24691"/>
                </a:cubicBezTo>
                <a:cubicBezTo>
                  <a:pt x="90655" y="24859"/>
                  <a:pt x="94352" y="24971"/>
                  <a:pt x="99395" y="22674"/>
                </a:cubicBezTo>
                <a:cubicBezTo>
                  <a:pt x="104438" y="20377"/>
                  <a:pt x="107576" y="14382"/>
                  <a:pt x="105783" y="10908"/>
                </a:cubicBezTo>
                <a:cubicBezTo>
                  <a:pt x="103990" y="7434"/>
                  <a:pt x="103206" y="3568"/>
                  <a:pt x="88638" y="1831"/>
                </a:cubicBezTo>
                <a:close/>
              </a:path>
            </a:pathLst>
          </a:custGeom>
          <a:solidFill>
            <a:srgbClr val="DBBF8A">
              <a:alpha val="52160"/>
            </a:srgbClr>
          </a:solidFill>
          <a:ln>
            <a:noFill/>
          </a:ln>
        </p:spPr>
      </p:sp>
      <p:sp>
        <p:nvSpPr>
          <p:cNvPr id="1358" name="Google Shape;13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understand a poem</a:t>
            </a:r>
            <a:endParaRPr/>
          </a:p>
        </p:txBody>
      </p:sp>
      <p:sp>
        <p:nvSpPr>
          <p:cNvPr id="1359" name="Google Shape;1359;p43"/>
          <p:cNvSpPr txBox="1">
            <a:spLocks noGrp="1"/>
          </p:cNvSpPr>
          <p:nvPr>
            <p:ph type="title" idx="2"/>
          </p:nvPr>
        </p:nvSpPr>
        <p:spPr>
          <a:xfrm>
            <a:off x="2090775" y="1595125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60" name="Google Shape;1360;p43"/>
          <p:cNvSpPr txBox="1">
            <a:spLocks noGrp="1"/>
          </p:cNvSpPr>
          <p:nvPr>
            <p:ph type="subTitle" idx="1"/>
          </p:nvPr>
        </p:nvSpPr>
        <p:spPr>
          <a:xfrm>
            <a:off x="2090763" y="20523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361" name="Google Shape;1361;p43"/>
          <p:cNvSpPr txBox="1">
            <a:spLocks noGrp="1"/>
          </p:cNvSpPr>
          <p:nvPr>
            <p:ph type="title" idx="3"/>
          </p:nvPr>
        </p:nvSpPr>
        <p:spPr>
          <a:xfrm>
            <a:off x="5902852" y="1595125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62" name="Google Shape;1362;p43"/>
          <p:cNvSpPr txBox="1">
            <a:spLocks noGrp="1"/>
          </p:cNvSpPr>
          <p:nvPr>
            <p:ph type="subTitle" idx="4"/>
          </p:nvPr>
        </p:nvSpPr>
        <p:spPr>
          <a:xfrm>
            <a:off x="5902838" y="20523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363" name="Google Shape;1363;p43"/>
          <p:cNvSpPr txBox="1">
            <a:spLocks noGrp="1"/>
          </p:cNvSpPr>
          <p:nvPr>
            <p:ph type="title" idx="5"/>
          </p:nvPr>
        </p:nvSpPr>
        <p:spPr>
          <a:xfrm>
            <a:off x="2090775" y="3104750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64" name="Google Shape;1364;p43"/>
          <p:cNvSpPr txBox="1">
            <a:spLocks noGrp="1"/>
          </p:cNvSpPr>
          <p:nvPr>
            <p:ph type="subTitle" idx="6"/>
          </p:nvPr>
        </p:nvSpPr>
        <p:spPr>
          <a:xfrm>
            <a:off x="2090763" y="35619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365" name="Google Shape;1365;p43"/>
          <p:cNvSpPr txBox="1">
            <a:spLocks noGrp="1"/>
          </p:cNvSpPr>
          <p:nvPr>
            <p:ph type="title" idx="7"/>
          </p:nvPr>
        </p:nvSpPr>
        <p:spPr>
          <a:xfrm>
            <a:off x="5902852" y="3104750"/>
            <a:ext cx="2364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366" name="Google Shape;1366;p43"/>
          <p:cNvSpPr txBox="1">
            <a:spLocks noGrp="1"/>
          </p:cNvSpPr>
          <p:nvPr>
            <p:ph type="subTitle" idx="8"/>
          </p:nvPr>
        </p:nvSpPr>
        <p:spPr>
          <a:xfrm>
            <a:off x="5902838" y="3561975"/>
            <a:ext cx="2364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367" name="Google Shape;1367;p43"/>
          <p:cNvSpPr txBox="1">
            <a:spLocks noGrp="1"/>
          </p:cNvSpPr>
          <p:nvPr>
            <p:ph type="title" idx="4294967295"/>
          </p:nvPr>
        </p:nvSpPr>
        <p:spPr>
          <a:xfrm>
            <a:off x="1089716" y="1893585"/>
            <a:ext cx="688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01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68" name="Google Shape;1368;p43"/>
          <p:cNvSpPr txBox="1">
            <a:spLocks noGrp="1"/>
          </p:cNvSpPr>
          <p:nvPr>
            <p:ph type="title" idx="4294967295"/>
          </p:nvPr>
        </p:nvSpPr>
        <p:spPr>
          <a:xfrm>
            <a:off x="4903160" y="1893585"/>
            <a:ext cx="688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02</a:t>
            </a:r>
            <a:endParaRPr sz="2800">
              <a:solidFill>
                <a:schemeClr val="accent6"/>
              </a:solidFill>
            </a:endParaRPr>
          </a:p>
        </p:txBody>
      </p:sp>
      <p:sp>
        <p:nvSpPr>
          <p:cNvPr id="1369" name="Google Shape;1369;p43"/>
          <p:cNvSpPr txBox="1">
            <a:spLocks noGrp="1"/>
          </p:cNvSpPr>
          <p:nvPr>
            <p:ph type="title" idx="4294967295"/>
          </p:nvPr>
        </p:nvSpPr>
        <p:spPr>
          <a:xfrm>
            <a:off x="4903160" y="3407428"/>
            <a:ext cx="688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04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370" name="Google Shape;1370;p43"/>
          <p:cNvSpPr txBox="1">
            <a:spLocks noGrp="1"/>
          </p:cNvSpPr>
          <p:nvPr>
            <p:ph type="title" idx="4294967295"/>
          </p:nvPr>
        </p:nvSpPr>
        <p:spPr>
          <a:xfrm>
            <a:off x="1089716" y="3407428"/>
            <a:ext cx="688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03</a:t>
            </a:r>
            <a:endParaRPr sz="2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Elementary - 4th Grade: African American Poetry by Slidesgo">
  <a:themeElements>
    <a:clrScheme name="Simple Light">
      <a:dk1>
        <a:srgbClr val="514232"/>
      </a:dk1>
      <a:lt1>
        <a:srgbClr val="DBBF8A"/>
      </a:lt1>
      <a:dk2>
        <a:srgbClr val="87754F"/>
      </a:dk2>
      <a:lt2>
        <a:srgbClr val="FAEFDF"/>
      </a:lt2>
      <a:accent1>
        <a:srgbClr val="D7AD7E"/>
      </a:accent1>
      <a:accent2>
        <a:srgbClr val="E9DDAF"/>
      </a:accent2>
      <a:accent3>
        <a:srgbClr val="A3807B"/>
      </a:accent3>
      <a:accent4>
        <a:srgbClr val="B18FB5"/>
      </a:accent4>
      <a:accent5>
        <a:srgbClr val="D0B6CD"/>
      </a:accent5>
      <a:accent6>
        <a:srgbClr val="E4D6E7"/>
      </a:accent6>
      <a:hlink>
        <a:srgbClr val="8775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Office PowerPoint</Application>
  <PresentationFormat>Экран (16:9)</PresentationFormat>
  <Paragraphs>214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Anaheim</vt:lpstr>
      <vt:lpstr>Bebas Neue</vt:lpstr>
      <vt:lpstr>Roboto Condensed Light</vt:lpstr>
      <vt:lpstr>Walter Turncoat</vt:lpstr>
      <vt:lpstr>Yuji Syuku</vt:lpstr>
      <vt:lpstr>Arial</vt:lpstr>
      <vt:lpstr>PT Sans</vt:lpstr>
      <vt:lpstr>Nunito Light</vt:lpstr>
      <vt:lpstr>Language Arts Subject for Elementary - 4th Grade: African American Poetry by Slidesgo</vt:lpstr>
      <vt:lpstr>LANGUAGE ARTS SUBJECT FOR ELEMENTARY african american poetry</vt:lpstr>
      <vt:lpstr>Contents of this template</vt:lpstr>
      <vt:lpstr>Table of contents</vt:lpstr>
      <vt:lpstr>WHOA!</vt:lpstr>
      <vt:lpstr>Theory about poems</vt:lpstr>
      <vt:lpstr>The slide title goes here!</vt:lpstr>
      <vt:lpstr>Verses</vt:lpstr>
      <vt:lpstr>Types of rhymes</vt:lpstr>
      <vt:lpstr>Steps to understand a poem</vt:lpstr>
      <vt:lpstr>Venus</vt:lpstr>
      <vt:lpstr>—Someone famous</vt:lpstr>
      <vt:lpstr>A picture always reinforces the concept</vt:lpstr>
      <vt:lpstr>Percentage of poems read</vt:lpstr>
      <vt:lpstr>Computer mockup</vt:lpstr>
      <vt:lpstr>Tablet mockup</vt:lpstr>
      <vt:lpstr>Phone mockup</vt:lpstr>
      <vt:lpstr>Timeline of poetry activities</vt:lpstr>
      <vt:lpstr>Origin of the poetry</vt:lpstr>
      <vt:lpstr>Structure of a poetry</vt:lpstr>
      <vt:lpstr>Checklist for writing a poem</vt:lpstr>
      <vt:lpstr>You can use this graph</vt:lpstr>
      <vt:lpstr>Reading &amp; responding</vt:lpstr>
      <vt:lpstr>Parts of the poem</vt:lpstr>
      <vt:lpstr>Write a poem about this image</vt:lpstr>
      <vt:lpstr>Language arts: select the answer</vt:lpstr>
      <vt:lpstr>Write the parts of the poem</vt:lpstr>
      <vt:lpstr>Join rhyming words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ARTS SUBJECT FOR ELEMENTARY african american poetry</dc:title>
  <cp:lastModifiedBy>я</cp:lastModifiedBy>
  <cp:revision>2</cp:revision>
  <dcterms:modified xsi:type="dcterms:W3CDTF">2026-02-19T07:34:10Z</dcterms:modified>
</cp:coreProperties>
</file>